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2"/>
  </p:notesMasterIdLst>
  <p:handoutMasterIdLst>
    <p:handoutMasterId r:id="rId13"/>
  </p:handoutMasterIdLst>
  <p:sldIdLst>
    <p:sldId id="289" r:id="rId4"/>
    <p:sldId id="597" r:id="rId5"/>
    <p:sldId id="292" r:id="rId6"/>
    <p:sldId id="601" r:id="rId7"/>
    <p:sldId id="313" r:id="rId8"/>
    <p:sldId id="598" r:id="rId9"/>
    <p:sldId id="599" r:id="rId10"/>
    <p:sldId id="600" r:id="rId1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yers, Jennifer" initials="JHM" lastIdx="2" clrIdx="0">
    <p:extLst>
      <p:ext uri="{19B8F6BF-5375-455C-9EA6-DF929625EA0E}">
        <p15:presenceInfo xmlns:p15="http://schemas.microsoft.com/office/powerpoint/2012/main" userId="Meyers, Jennifer" providerId="None"/>
      </p:ext>
    </p:extLst>
  </p:cmAuthor>
  <p:cmAuthor id="2" name="Rosenthal, Louis (NIH/NIAID) [E]" initials="RL([" lastIdx="16" clrIdx="1">
    <p:extLst>
      <p:ext uri="{19B8F6BF-5375-455C-9EA6-DF929625EA0E}">
        <p15:presenceInfo xmlns:p15="http://schemas.microsoft.com/office/powerpoint/2012/main" userId="S::rosenthalla@nih.gov::db0327b3-88bc-4243-9c22-0da385d7ed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00" d="100"/>
        <a:sy n="100" d="100"/>
      </p:scale>
      <p:origin x="0" y="0"/>
    </p:cViewPr>
  </p:notesTextViewPr>
  <p:notesViewPr>
    <p:cSldViewPr>
      <p:cViewPr varScale="1">
        <p:scale>
          <a:sx n="102" d="100"/>
          <a:sy n="102" d="100"/>
        </p:scale>
        <p:origin x="-3474"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6B9C6B-7583-4C62-80D1-561E8AEB9CAC}"/>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67A98BD8-4DCF-4BDB-8A0B-3CED5D2C2FF5}"/>
              </a:ext>
            </a:extLst>
          </p:cNvPr>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cs typeface="+mn-cs"/>
              </a:defRPr>
            </a:lvl1pPr>
          </a:lstStyle>
          <a:p>
            <a:pPr>
              <a:defRPr/>
            </a:pPr>
            <a:fld id="{6186C667-6B2C-4E56-8C6B-C36CD91775DE}" type="datetimeFigureOut">
              <a:rPr lang="en-US"/>
              <a:pPr>
                <a:defRPr/>
              </a:pPr>
              <a:t>9/18/2019</a:t>
            </a:fld>
            <a:endParaRPr lang="en-US" dirty="0"/>
          </a:p>
        </p:txBody>
      </p:sp>
      <p:sp>
        <p:nvSpPr>
          <p:cNvPr id="4" name="Footer Placeholder 3">
            <a:extLst>
              <a:ext uri="{FF2B5EF4-FFF2-40B4-BE49-F238E27FC236}">
                <a16:creationId xmlns:a16="http://schemas.microsoft.com/office/drawing/2014/main" id="{292CCA21-04ED-4E11-B614-5FE33C8BF968}"/>
              </a:ext>
            </a:extLst>
          </p:cNvPr>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68059F8C-47A2-492D-8236-64DEAE089FE2}"/>
              </a:ext>
            </a:extLst>
          </p:cNvPr>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0DBCCC08-8FEC-43C6-989D-6FB5ACA6B4E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279A58-C685-49D7-B65D-9FDE5E63CBF1}"/>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DCA3584-23C8-4677-8561-3633A2DD04F0}"/>
              </a:ext>
            </a:extLst>
          </p:cNvPr>
          <p:cNvSpPr>
            <a:spLocks noGrp="1"/>
          </p:cNvSpPr>
          <p:nvPr>
            <p:ph type="dt"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cs typeface="+mn-cs"/>
              </a:defRPr>
            </a:lvl1pPr>
          </a:lstStyle>
          <a:p>
            <a:pPr>
              <a:defRPr/>
            </a:pPr>
            <a:fld id="{51F212FA-47FA-44B6-A04F-30DE291D44D1}" type="datetimeFigureOut">
              <a:rPr lang="en-US"/>
              <a:pPr>
                <a:defRPr/>
              </a:pPr>
              <a:t>9/18/2019</a:t>
            </a:fld>
            <a:endParaRPr lang="en-US" dirty="0"/>
          </a:p>
        </p:txBody>
      </p:sp>
      <p:sp>
        <p:nvSpPr>
          <p:cNvPr id="4" name="Slide Image Placeholder 3">
            <a:extLst>
              <a:ext uri="{FF2B5EF4-FFF2-40B4-BE49-F238E27FC236}">
                <a16:creationId xmlns:a16="http://schemas.microsoft.com/office/drawing/2014/main" id="{2157CA3B-4433-4154-A651-52BCD36BFC56}"/>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a:extLst>
              <a:ext uri="{FF2B5EF4-FFF2-40B4-BE49-F238E27FC236}">
                <a16:creationId xmlns:a16="http://schemas.microsoft.com/office/drawing/2014/main" id="{8DA629D7-49A4-4C9B-85D1-30D49BF2F243}"/>
              </a:ext>
            </a:extLst>
          </p:cNvPr>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929F044-3311-415B-A29B-22FC926F4AC8}"/>
              </a:ext>
            </a:extLst>
          </p:cNvPr>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268E26D-1855-4E7F-815F-A84480FD5930}"/>
              </a:ext>
            </a:extLst>
          </p:cNvPr>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544B7E7E-BF42-4280-AC76-7F86815493F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44B7E7E-BF42-4280-AC76-7F86815493FD}" type="slidenum">
              <a:rPr lang="en-US" smtClean="0"/>
              <a:pPr>
                <a:defRPr/>
              </a:pPr>
              <a:t>2</a:t>
            </a:fld>
            <a:endParaRPr lang="en-US" dirty="0"/>
          </a:p>
        </p:txBody>
      </p:sp>
    </p:spTree>
    <p:extLst>
      <p:ext uri="{BB962C8B-B14F-4D97-AF65-F5344CB8AC3E}">
        <p14:creationId xmlns:p14="http://schemas.microsoft.com/office/powerpoint/2010/main" val="425985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8F494-0C48-417A-A877-0763ACB88C1A}" type="slidenum">
              <a:rPr lang="en-US" smtClean="0"/>
              <a:pPr/>
              <a:t>7</a:t>
            </a:fld>
            <a:endParaRPr lang="en-US"/>
          </a:p>
        </p:txBody>
      </p:sp>
    </p:spTree>
    <p:extLst>
      <p:ext uri="{BB962C8B-B14F-4D97-AF65-F5344CB8AC3E}">
        <p14:creationId xmlns:p14="http://schemas.microsoft.com/office/powerpoint/2010/main" val="3961866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68F494-0C48-417A-A877-0763ACB88C1A}" type="slidenum">
              <a:rPr lang="en-US" smtClean="0"/>
              <a:pPr/>
              <a:t>8</a:t>
            </a:fld>
            <a:endParaRPr lang="en-US"/>
          </a:p>
        </p:txBody>
      </p:sp>
    </p:spTree>
    <p:extLst>
      <p:ext uri="{BB962C8B-B14F-4D97-AF65-F5344CB8AC3E}">
        <p14:creationId xmlns:p14="http://schemas.microsoft.com/office/powerpoint/2010/main" val="17539983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DCAA53-C670-45EA-A4D8-64E7043562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a:extLst>
              <a:ext uri="{FF2B5EF4-FFF2-40B4-BE49-F238E27FC236}">
                <a16:creationId xmlns:a16="http://schemas.microsoft.com/office/drawing/2014/main" id="{E56413B2-F410-4404-B592-D8C96FBCB84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8600" y="6013450"/>
            <a:ext cx="2230438"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0">
            <a:extLst>
              <a:ext uri="{FF2B5EF4-FFF2-40B4-BE49-F238E27FC236}">
                <a16:creationId xmlns:a16="http://schemas.microsoft.com/office/drawing/2014/main" id="{FE4A19A5-4042-4B48-A7F6-141BC867480C}"/>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347075" y="3333750"/>
            <a:ext cx="676275" cy="216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a:extLst>
              <a:ext uri="{FF2B5EF4-FFF2-40B4-BE49-F238E27FC236}">
                <a16:creationId xmlns:a16="http://schemas.microsoft.com/office/drawing/2014/main" id="{48409EC4-5110-4D79-BC30-374197C2D7A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8825" y="533400"/>
            <a:ext cx="4765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bwMode="auto">
          <a:xfrm>
            <a:off x="758952" y="1984248"/>
            <a:ext cx="6473952" cy="13716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l" rtl="0">
              <a:spcBef>
                <a:spcPct val="0"/>
              </a:spcBef>
              <a:buNone/>
              <a:defRPr sz="3600" b="1">
                <a:ln>
                  <a:noFill/>
                </a:ln>
                <a:solidFill>
                  <a:schemeClr val="tx1"/>
                </a:solidFill>
                <a:effectLst/>
                <a:latin typeface="+mj-lt"/>
                <a:ea typeface="+mj-ea"/>
                <a:cs typeface="+mj-cs"/>
              </a:defRPr>
            </a:lvl1pPr>
          </a:lstStyle>
          <a:p>
            <a:r>
              <a:rPr lang="en-US"/>
              <a:t>Click to edit Master title style</a:t>
            </a:r>
            <a:endParaRPr lang="en-US" dirty="0"/>
          </a:p>
        </p:txBody>
      </p:sp>
      <p:sp>
        <p:nvSpPr>
          <p:cNvPr id="17" name="Subtitle 16"/>
          <p:cNvSpPr>
            <a:spLocks noGrp="1"/>
          </p:cNvSpPr>
          <p:nvPr>
            <p:ph type="subTitle" idx="1"/>
          </p:nvPr>
        </p:nvSpPr>
        <p:spPr>
          <a:xfrm>
            <a:off x="758952" y="1371600"/>
            <a:ext cx="6473952" cy="457200"/>
          </a:xfrm>
        </p:spPr>
        <p:txBody>
          <a:bodyPr rIns="18288">
            <a:normAutofit/>
          </a:bodyPr>
          <a:lstStyle>
            <a:lvl1pPr marL="0" marR="45720" indent="0" algn="l">
              <a:buNone/>
              <a:defRPr sz="2400">
                <a:solidFill>
                  <a:schemeClr val="tx1"/>
                </a:solidFill>
                <a:latin typeface="+mn-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ext Placeholder 7"/>
          <p:cNvSpPr>
            <a:spLocks noGrp="1"/>
          </p:cNvSpPr>
          <p:nvPr>
            <p:ph type="body" sz="quarter" idx="13"/>
          </p:nvPr>
        </p:nvSpPr>
        <p:spPr>
          <a:xfrm>
            <a:off x="758952" y="4416552"/>
            <a:ext cx="6473952" cy="457200"/>
          </a:xfrm>
        </p:spPr>
        <p:txBody>
          <a:bodyPr>
            <a:noAutofit/>
          </a:bodyPr>
          <a:lstStyle>
            <a:lvl1pPr>
              <a:buNone/>
              <a:defRPr sz="1600"/>
            </a:lvl1pPr>
            <a:lvl2pPr>
              <a:defRPr sz="1600"/>
            </a:lvl2pPr>
            <a:lvl3pPr>
              <a:defRPr sz="1600"/>
            </a:lvl3pPr>
            <a:lvl4pPr>
              <a:defRPr sz="1600"/>
            </a:lvl4pPr>
            <a:lvl5pPr>
              <a:defRPr sz="1600"/>
            </a:lvl5pPr>
          </a:lstStyle>
          <a:p>
            <a:pPr lvl="0"/>
            <a:r>
              <a:rPr lang="en-US"/>
              <a:t>Click to edit Master text styles</a:t>
            </a:r>
          </a:p>
        </p:txBody>
      </p:sp>
      <p:sp>
        <p:nvSpPr>
          <p:cNvPr id="10" name="Text Placeholder 7"/>
          <p:cNvSpPr>
            <a:spLocks noGrp="1"/>
          </p:cNvSpPr>
          <p:nvPr>
            <p:ph type="body" sz="quarter" idx="14"/>
          </p:nvPr>
        </p:nvSpPr>
        <p:spPr bwMode="gray">
          <a:xfrm>
            <a:off x="3657600" y="5943600"/>
            <a:ext cx="5184648" cy="301752"/>
          </a:xfrm>
        </p:spPr>
        <p:txBody>
          <a:bodyPr>
            <a:noAutofit/>
          </a:bodyPr>
          <a:lstStyle>
            <a:lvl1pPr>
              <a:buNone/>
              <a:defRPr sz="1800" b="1">
                <a:solidFill>
                  <a:schemeClr val="bg1"/>
                </a:solidFill>
              </a:defRPr>
            </a:lvl1pPr>
            <a:lvl2pPr>
              <a:defRPr sz="1600"/>
            </a:lvl2pPr>
            <a:lvl3pPr>
              <a:defRPr sz="1600"/>
            </a:lvl3pPr>
            <a:lvl4pPr>
              <a:defRPr sz="1600"/>
            </a:lvl4pPr>
            <a:lvl5pPr>
              <a:defRPr sz="1600"/>
            </a:lvl5pPr>
          </a:lstStyle>
          <a:p>
            <a:pPr lvl="0"/>
            <a:r>
              <a:rPr lang="en-US"/>
              <a:t>Click to edit Master text styles</a:t>
            </a:r>
          </a:p>
        </p:txBody>
      </p:sp>
      <p:sp>
        <p:nvSpPr>
          <p:cNvPr id="11" name="Text Placeholder 7"/>
          <p:cNvSpPr>
            <a:spLocks noGrp="1"/>
          </p:cNvSpPr>
          <p:nvPr>
            <p:ph type="body" sz="quarter" idx="15"/>
          </p:nvPr>
        </p:nvSpPr>
        <p:spPr bwMode="gray">
          <a:xfrm>
            <a:off x="3657600" y="6236208"/>
            <a:ext cx="5184648" cy="539496"/>
          </a:xfrm>
        </p:spPr>
        <p:txBody>
          <a:bodyPr>
            <a:noAutofit/>
          </a:bodyPr>
          <a:lstStyle>
            <a:lvl1pPr>
              <a:buNone/>
              <a:defRPr sz="1400" b="0">
                <a:solidFill>
                  <a:schemeClr val="bg1"/>
                </a:solidFill>
              </a:defRPr>
            </a:lvl1pPr>
            <a:lvl2pPr>
              <a:defRPr sz="1600"/>
            </a:lvl2pPr>
            <a:lvl3pPr>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7698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914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8600" y="1371600"/>
            <a:ext cx="62484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7">
            <a:extLst>
              <a:ext uri="{FF2B5EF4-FFF2-40B4-BE49-F238E27FC236}">
                <a16:creationId xmlns:a16="http://schemas.microsoft.com/office/drawing/2014/main" id="{F323C9F9-DE7C-4ECD-BFAB-8F3CF565188F}"/>
              </a:ext>
            </a:extLst>
          </p:cNvPr>
          <p:cNvSpPr>
            <a:spLocks noGrp="1"/>
          </p:cNvSpPr>
          <p:nvPr>
            <p:ph type="sldNum" sz="quarter" idx="10"/>
          </p:nvPr>
        </p:nvSpPr>
        <p:spPr/>
        <p:txBody>
          <a:bodyPr/>
          <a:lstStyle>
            <a:lvl1pPr>
              <a:defRPr/>
            </a:lvl1pPr>
          </a:lstStyle>
          <a:p>
            <a:pPr>
              <a:defRPr/>
            </a:pPr>
            <a:fld id="{D7A681E4-E4DB-4F80-922F-54160BCD1E57}" type="slidenum">
              <a:rPr lang="en-US"/>
              <a:pPr>
                <a:defRPr/>
              </a:pPr>
              <a:t>‹#›</a:t>
            </a:fld>
            <a:endParaRPr lang="en-US" dirty="0"/>
          </a:p>
        </p:txBody>
      </p:sp>
    </p:spTree>
    <p:extLst>
      <p:ext uri="{BB962C8B-B14F-4D97-AF65-F5344CB8AC3E}">
        <p14:creationId xmlns:p14="http://schemas.microsoft.com/office/powerpoint/2010/main" val="139603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7">
            <a:extLst>
              <a:ext uri="{FF2B5EF4-FFF2-40B4-BE49-F238E27FC236}">
                <a16:creationId xmlns:a16="http://schemas.microsoft.com/office/drawing/2014/main" id="{6F0965C3-C512-4FA6-87A5-6E25735D1EF7}"/>
              </a:ext>
            </a:extLst>
          </p:cNvPr>
          <p:cNvSpPr>
            <a:spLocks noGrp="1"/>
          </p:cNvSpPr>
          <p:nvPr>
            <p:ph type="sldNum" sz="quarter" idx="10"/>
          </p:nvPr>
        </p:nvSpPr>
        <p:spPr/>
        <p:txBody>
          <a:bodyPr/>
          <a:lstStyle>
            <a:lvl1pPr>
              <a:defRPr/>
            </a:lvl1pPr>
          </a:lstStyle>
          <a:p>
            <a:pPr>
              <a:defRPr/>
            </a:pPr>
            <a:fld id="{7A5D63D4-BB5E-4CFE-A3F5-13A38EE87C57}" type="slidenum">
              <a:rPr lang="en-US"/>
              <a:pPr>
                <a:defRPr/>
              </a:pPr>
              <a:t>‹#›</a:t>
            </a:fld>
            <a:endParaRPr lang="en-US" dirty="0"/>
          </a:p>
        </p:txBody>
      </p:sp>
    </p:spTree>
    <p:extLst>
      <p:ext uri="{BB962C8B-B14F-4D97-AF65-F5344CB8AC3E}">
        <p14:creationId xmlns:p14="http://schemas.microsoft.com/office/powerpoint/2010/main" val="409760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6369877A-CD46-4F79-93EC-EFACACB9032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a:extLst>
              <a:ext uri="{FF2B5EF4-FFF2-40B4-BE49-F238E27FC236}">
                <a16:creationId xmlns:a16="http://schemas.microsoft.com/office/drawing/2014/main" id="{3DC7FCBD-63C3-4DB7-AEC5-4A42FD7A757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55013" y="4203700"/>
            <a:ext cx="676275" cy="216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58952" y="1984248"/>
            <a:ext cx="6473952" cy="1371600"/>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3600" b="1" cap="none" baseline="0" dirty="0">
                <a:ln w="635">
                  <a:noFill/>
                </a:ln>
                <a:solidFill>
                  <a:schemeClr val="tx1"/>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58952" y="3429000"/>
            <a:ext cx="6473952" cy="1371600"/>
          </a:xfrm>
        </p:spPr>
        <p:txBody>
          <a:bodyPr>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Slide Number Placeholder 5">
            <a:extLst>
              <a:ext uri="{FF2B5EF4-FFF2-40B4-BE49-F238E27FC236}">
                <a16:creationId xmlns:a16="http://schemas.microsoft.com/office/drawing/2014/main" id="{FE42D175-29E4-44CE-BE91-BD44EED6B53F}"/>
              </a:ext>
            </a:extLst>
          </p:cNvPr>
          <p:cNvSpPr>
            <a:spLocks noGrp="1"/>
          </p:cNvSpPr>
          <p:nvPr>
            <p:ph type="sldNum" sz="quarter" idx="10"/>
          </p:nvPr>
        </p:nvSpPr>
        <p:spPr bwMode="gray"/>
        <p:txBody>
          <a:bodyPr/>
          <a:lstStyle>
            <a:lvl1pPr>
              <a:defRPr/>
            </a:lvl1pPr>
          </a:lstStyle>
          <a:p>
            <a:pPr>
              <a:defRPr/>
            </a:pPr>
            <a:fld id="{7141006F-4A63-4757-90E3-959E542C500B}" type="slidenum">
              <a:rPr lang="en-US"/>
              <a:pPr>
                <a:defRPr/>
              </a:pPr>
              <a:t>‹#›</a:t>
            </a:fld>
            <a:endParaRPr lang="en-US" dirty="0"/>
          </a:p>
        </p:txBody>
      </p:sp>
    </p:spTree>
    <p:extLst>
      <p:ext uri="{BB962C8B-B14F-4D97-AF65-F5344CB8AC3E}">
        <p14:creationId xmlns:p14="http://schemas.microsoft.com/office/powerpoint/2010/main" val="428686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7543800" cy="9144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28600" y="1527048"/>
            <a:ext cx="3657600" cy="4416552"/>
          </a:xfrm>
        </p:spPr>
        <p:txBody>
          <a:bodyPr/>
          <a:lstStyle>
            <a:lvl1pPr>
              <a:defRPr sz="24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38600" y="1527048"/>
            <a:ext cx="3657600" cy="4416552"/>
          </a:xfrm>
        </p:spPr>
        <p:txBody>
          <a:bodyPr/>
          <a:lstStyle>
            <a:lvl1pPr>
              <a:defRPr sz="24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17">
            <a:extLst>
              <a:ext uri="{FF2B5EF4-FFF2-40B4-BE49-F238E27FC236}">
                <a16:creationId xmlns:a16="http://schemas.microsoft.com/office/drawing/2014/main" id="{B23CCB42-EECE-4D92-BB8D-09C4C32D16CD}"/>
              </a:ext>
            </a:extLst>
          </p:cNvPr>
          <p:cNvSpPr>
            <a:spLocks noGrp="1"/>
          </p:cNvSpPr>
          <p:nvPr>
            <p:ph type="sldNum" sz="quarter" idx="10"/>
          </p:nvPr>
        </p:nvSpPr>
        <p:spPr/>
        <p:txBody>
          <a:bodyPr/>
          <a:lstStyle>
            <a:lvl1pPr>
              <a:defRPr/>
            </a:lvl1pPr>
          </a:lstStyle>
          <a:p>
            <a:pPr>
              <a:defRPr/>
            </a:pPr>
            <a:fld id="{4D8355E3-A0BE-4397-97CD-33E67B177EA0}" type="slidenum">
              <a:rPr lang="en-US"/>
              <a:pPr>
                <a:defRPr/>
              </a:pPr>
              <a:t>‹#›</a:t>
            </a:fld>
            <a:endParaRPr lang="en-US" dirty="0"/>
          </a:p>
        </p:txBody>
      </p:sp>
    </p:spTree>
    <p:extLst>
      <p:ext uri="{BB962C8B-B14F-4D97-AF65-F5344CB8AC3E}">
        <p14:creationId xmlns:p14="http://schemas.microsoft.com/office/powerpoint/2010/main" val="172460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7543800" cy="9144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28600" y="1447800"/>
            <a:ext cx="3657600" cy="659352"/>
          </a:xfrm>
        </p:spPr>
        <p:txBody>
          <a:bodyPr lIns="45720" rIns="4572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041648" y="1452309"/>
            <a:ext cx="3657600" cy="654843"/>
          </a:xfrm>
        </p:spPr>
        <p:txBody>
          <a:bodyPr lIns="45720" rIns="4572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28600" y="2107152"/>
            <a:ext cx="3657600" cy="3836448"/>
          </a:xfrm>
        </p:spPr>
        <p:txBody>
          <a:bodyPr/>
          <a:lstStyle>
            <a:lvl1pPr>
              <a:defRPr sz="24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041648" y="2107152"/>
            <a:ext cx="3657600" cy="3836448"/>
          </a:xfrm>
        </p:spPr>
        <p:txBody>
          <a:bodyPr/>
          <a:lstStyle>
            <a:lvl1pPr>
              <a:defRPr sz="24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17">
            <a:extLst>
              <a:ext uri="{FF2B5EF4-FFF2-40B4-BE49-F238E27FC236}">
                <a16:creationId xmlns:a16="http://schemas.microsoft.com/office/drawing/2014/main" id="{3214371E-E61A-40E4-BF88-CE6019A8752E}"/>
              </a:ext>
            </a:extLst>
          </p:cNvPr>
          <p:cNvSpPr>
            <a:spLocks noGrp="1"/>
          </p:cNvSpPr>
          <p:nvPr>
            <p:ph type="sldNum" sz="quarter" idx="10"/>
          </p:nvPr>
        </p:nvSpPr>
        <p:spPr/>
        <p:txBody>
          <a:bodyPr/>
          <a:lstStyle>
            <a:lvl1pPr>
              <a:defRPr/>
            </a:lvl1pPr>
          </a:lstStyle>
          <a:p>
            <a:pPr>
              <a:defRPr/>
            </a:pPr>
            <a:fld id="{1BF1784C-2F53-497F-B43D-D943E17D231A}" type="slidenum">
              <a:rPr lang="en-US"/>
              <a:pPr>
                <a:defRPr/>
              </a:pPr>
              <a:t>‹#›</a:t>
            </a:fld>
            <a:endParaRPr lang="en-US" dirty="0"/>
          </a:p>
        </p:txBody>
      </p:sp>
    </p:spTree>
    <p:extLst>
      <p:ext uri="{BB962C8B-B14F-4D97-AF65-F5344CB8AC3E}">
        <p14:creationId xmlns:p14="http://schemas.microsoft.com/office/powerpoint/2010/main" val="3528981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7543800" cy="9144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200" b="1">
                <a:ln>
                  <a:noFill/>
                </a:ln>
                <a:solidFill>
                  <a:schemeClr val="tx1"/>
                </a:solidFill>
                <a:effectLst/>
                <a:latin typeface="+mj-lt"/>
                <a:ea typeface="+mj-ea"/>
                <a:cs typeface="+mj-cs"/>
              </a:defRPr>
            </a:lvl1pPr>
          </a:lstStyle>
          <a:p>
            <a:r>
              <a:rPr lang="en-US"/>
              <a:t>Click to edit Master title style</a:t>
            </a:r>
            <a:endParaRPr lang="en-US" dirty="0"/>
          </a:p>
        </p:txBody>
      </p:sp>
      <p:sp>
        <p:nvSpPr>
          <p:cNvPr id="3" name="Slide Number Placeholder 17">
            <a:extLst>
              <a:ext uri="{FF2B5EF4-FFF2-40B4-BE49-F238E27FC236}">
                <a16:creationId xmlns:a16="http://schemas.microsoft.com/office/drawing/2014/main" id="{9BCEB4E2-AAC1-4E29-A57B-5673C19C90C3}"/>
              </a:ext>
            </a:extLst>
          </p:cNvPr>
          <p:cNvSpPr>
            <a:spLocks noGrp="1"/>
          </p:cNvSpPr>
          <p:nvPr>
            <p:ph type="sldNum" sz="quarter" idx="10"/>
          </p:nvPr>
        </p:nvSpPr>
        <p:spPr/>
        <p:txBody>
          <a:bodyPr/>
          <a:lstStyle>
            <a:lvl1pPr>
              <a:defRPr/>
            </a:lvl1pPr>
          </a:lstStyle>
          <a:p>
            <a:pPr>
              <a:defRPr/>
            </a:pPr>
            <a:fld id="{FCABE6F4-334F-4EA6-A8EB-604A96AD7810}" type="slidenum">
              <a:rPr lang="en-US"/>
              <a:pPr>
                <a:defRPr/>
              </a:pPr>
              <a:t>‹#›</a:t>
            </a:fld>
            <a:endParaRPr lang="en-US" dirty="0"/>
          </a:p>
        </p:txBody>
      </p:sp>
    </p:spTree>
    <p:extLst>
      <p:ext uri="{BB962C8B-B14F-4D97-AF65-F5344CB8AC3E}">
        <p14:creationId xmlns:p14="http://schemas.microsoft.com/office/powerpoint/2010/main" val="3099109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7">
            <a:extLst>
              <a:ext uri="{FF2B5EF4-FFF2-40B4-BE49-F238E27FC236}">
                <a16:creationId xmlns:a16="http://schemas.microsoft.com/office/drawing/2014/main" id="{09713E36-C7D5-4376-815A-90EB0D7B67E1}"/>
              </a:ext>
            </a:extLst>
          </p:cNvPr>
          <p:cNvSpPr>
            <a:spLocks noGrp="1"/>
          </p:cNvSpPr>
          <p:nvPr>
            <p:ph type="sldNum" sz="quarter" idx="10"/>
          </p:nvPr>
        </p:nvSpPr>
        <p:spPr/>
        <p:txBody>
          <a:bodyPr/>
          <a:lstStyle>
            <a:lvl1pPr>
              <a:defRPr/>
            </a:lvl1pPr>
          </a:lstStyle>
          <a:p>
            <a:pPr>
              <a:defRPr/>
            </a:pPr>
            <a:fld id="{547C75D4-96A7-4F7D-B6DA-92292EE9D51B}" type="slidenum">
              <a:rPr lang="en-US"/>
              <a:pPr>
                <a:defRPr/>
              </a:pPr>
              <a:t>‹#›</a:t>
            </a:fld>
            <a:endParaRPr lang="en-US" dirty="0"/>
          </a:p>
        </p:txBody>
      </p:sp>
    </p:spTree>
    <p:extLst>
      <p:ext uri="{BB962C8B-B14F-4D97-AF65-F5344CB8AC3E}">
        <p14:creationId xmlns:p14="http://schemas.microsoft.com/office/powerpoint/2010/main" val="2423518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49E64116-4591-4AA9-B87E-1AEEA96FD6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7BDBB4CE-7003-42E2-84A8-2ACBA30E500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55013" y="4203700"/>
            <a:ext cx="676275" cy="216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3"/>
          <p:cNvSpPr>
            <a:spLocks noGrp="1"/>
          </p:cNvSpPr>
          <p:nvPr>
            <p:ph sz="half" idx="1"/>
          </p:nvPr>
        </p:nvSpPr>
        <p:spPr>
          <a:xfrm>
            <a:off x="3124200" y="594360"/>
            <a:ext cx="4724400" cy="5349240"/>
          </a:xfrm>
        </p:spPr>
        <p:txBody>
          <a:bodyPr/>
          <a:lstStyle>
            <a:lvl1pPr>
              <a:defRPr sz="2400"/>
            </a:lvl1pPr>
            <a:lvl2pPr>
              <a:defRPr sz="24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
          <p:cNvSpPr>
            <a:spLocks noGrp="1"/>
          </p:cNvSpPr>
          <p:nvPr>
            <p:ph type="title"/>
          </p:nvPr>
        </p:nvSpPr>
        <p:spPr>
          <a:xfrm>
            <a:off x="228600" y="590552"/>
            <a:ext cx="2743200" cy="1162050"/>
          </a:xfrm>
        </p:spPr>
        <p:txBody>
          <a:bodyPr>
            <a:noAutofit/>
          </a:bodyPr>
          <a:lstStyle>
            <a:lvl1pPr algn="l" rtl="0">
              <a:spcBef>
                <a:spcPct val="0"/>
              </a:spcBef>
              <a:buNone/>
              <a:defRPr sz="2400" b="1">
                <a:ln>
                  <a:noFill/>
                </a:ln>
                <a:solidFill>
                  <a:schemeClr val="tx2"/>
                </a:solidFill>
                <a:effectLst/>
                <a:latin typeface="+mj-lt"/>
                <a:ea typeface="+mj-ea"/>
                <a:cs typeface="+mj-cs"/>
              </a:defRPr>
            </a:lvl1pPr>
          </a:lstStyle>
          <a:p>
            <a:r>
              <a:rPr lang="en-US"/>
              <a:t>Click to edit Master title style</a:t>
            </a:r>
            <a:endParaRPr lang="en-US" dirty="0"/>
          </a:p>
        </p:txBody>
      </p:sp>
      <p:sp>
        <p:nvSpPr>
          <p:cNvPr id="14" name="Text Placeholder 2"/>
          <p:cNvSpPr>
            <a:spLocks noGrp="1"/>
          </p:cNvSpPr>
          <p:nvPr>
            <p:ph type="body" idx="2"/>
          </p:nvPr>
        </p:nvSpPr>
        <p:spPr>
          <a:xfrm>
            <a:off x="228600" y="1752600"/>
            <a:ext cx="2743200" cy="4207213"/>
          </a:xfrm>
        </p:spPr>
        <p:txBody>
          <a:bodyPr lIns="18288" rIns="18288">
            <a:normAutofit/>
          </a:bodyPr>
          <a:lstStyle>
            <a:lvl1pPr marL="0" indent="0" algn="l">
              <a:buNone/>
              <a:defRPr sz="20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7" name="Slide Number Placeholder 6">
            <a:extLst>
              <a:ext uri="{FF2B5EF4-FFF2-40B4-BE49-F238E27FC236}">
                <a16:creationId xmlns:a16="http://schemas.microsoft.com/office/drawing/2014/main" id="{F022F919-4158-4C6B-B881-5E82ED68A0B5}"/>
              </a:ext>
            </a:extLst>
          </p:cNvPr>
          <p:cNvSpPr>
            <a:spLocks noGrp="1"/>
          </p:cNvSpPr>
          <p:nvPr>
            <p:ph type="sldNum" sz="quarter" idx="10"/>
          </p:nvPr>
        </p:nvSpPr>
        <p:spPr/>
        <p:txBody>
          <a:bodyPr/>
          <a:lstStyle>
            <a:lvl1pPr>
              <a:defRPr/>
            </a:lvl1pPr>
          </a:lstStyle>
          <a:p>
            <a:pPr>
              <a:defRPr/>
            </a:pPr>
            <a:fld id="{37011469-AB20-437B-BA4C-F57CD11CB725}" type="slidenum">
              <a:rPr lang="en-US"/>
              <a:pPr>
                <a:defRPr/>
              </a:pPr>
              <a:t>‹#›</a:t>
            </a:fld>
            <a:endParaRPr lang="en-US" dirty="0"/>
          </a:p>
        </p:txBody>
      </p:sp>
    </p:spTree>
    <p:extLst>
      <p:ext uri="{BB962C8B-B14F-4D97-AF65-F5344CB8AC3E}">
        <p14:creationId xmlns:p14="http://schemas.microsoft.com/office/powerpoint/2010/main" val="3029315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7">
            <a:extLst>
              <a:ext uri="{FF2B5EF4-FFF2-40B4-BE49-F238E27FC236}">
                <a16:creationId xmlns:a16="http://schemas.microsoft.com/office/drawing/2014/main" id="{E315C876-BF15-47B4-994E-50F01BB67D6E}"/>
              </a:ext>
            </a:extLst>
          </p:cNvPr>
          <p:cNvSpPr>
            <a:spLocks noGrp="1"/>
          </p:cNvSpPr>
          <p:nvPr>
            <p:ph type="sldNum" sz="quarter" idx="10"/>
          </p:nvPr>
        </p:nvSpPr>
        <p:spPr/>
        <p:txBody>
          <a:bodyPr/>
          <a:lstStyle>
            <a:lvl1pPr>
              <a:defRPr/>
            </a:lvl1pPr>
          </a:lstStyle>
          <a:p>
            <a:pPr>
              <a:defRPr/>
            </a:pPr>
            <a:fld id="{5EBB6355-DB78-4852-A5A0-12FAA011B7B4}" type="slidenum">
              <a:rPr lang="en-US"/>
              <a:pPr>
                <a:defRPr/>
              </a:pPr>
              <a:t>‹#›</a:t>
            </a:fld>
            <a:endParaRPr lang="en-US" dirty="0"/>
          </a:p>
        </p:txBody>
      </p:sp>
    </p:spTree>
    <p:extLst>
      <p:ext uri="{BB962C8B-B14F-4D97-AF65-F5344CB8AC3E}">
        <p14:creationId xmlns:p14="http://schemas.microsoft.com/office/powerpoint/2010/main" val="260779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a:extLst>
              <a:ext uri="{FF2B5EF4-FFF2-40B4-BE49-F238E27FC236}">
                <a16:creationId xmlns:a16="http://schemas.microsoft.com/office/drawing/2014/main" id="{9A7A1C84-CCDB-4865-8BEE-9C92FF73F151}"/>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588" y="1588"/>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8">
            <a:extLst>
              <a:ext uri="{FF2B5EF4-FFF2-40B4-BE49-F238E27FC236}">
                <a16:creationId xmlns:a16="http://schemas.microsoft.com/office/drawing/2014/main" id="{5CF15878-AAD8-48E8-80B0-7169AE704D05}"/>
              </a:ext>
            </a:extLst>
          </p:cNvPr>
          <p:cNvSpPr>
            <a:spLocks noGrp="1"/>
          </p:cNvSpPr>
          <p:nvPr>
            <p:ph type="title"/>
          </p:nvPr>
        </p:nvSpPr>
        <p:spPr bwMode="auto">
          <a:xfrm>
            <a:off x="228600" y="155575"/>
            <a:ext cx="7543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8" name="Text Placeholder 29">
            <a:extLst>
              <a:ext uri="{FF2B5EF4-FFF2-40B4-BE49-F238E27FC236}">
                <a16:creationId xmlns:a16="http://schemas.microsoft.com/office/drawing/2014/main" id="{05EE9D92-3093-499E-B295-0AD27EC53938}"/>
              </a:ext>
            </a:extLst>
          </p:cNvPr>
          <p:cNvSpPr>
            <a:spLocks noGrp="1"/>
          </p:cNvSpPr>
          <p:nvPr>
            <p:ph type="body" idx="1"/>
          </p:nvPr>
        </p:nvSpPr>
        <p:spPr bwMode="auto">
          <a:xfrm>
            <a:off x="228600" y="1527175"/>
            <a:ext cx="7543800" cy="441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 name="Slide Number Placeholder 17">
            <a:extLst>
              <a:ext uri="{FF2B5EF4-FFF2-40B4-BE49-F238E27FC236}">
                <a16:creationId xmlns:a16="http://schemas.microsoft.com/office/drawing/2014/main" id="{45166BFC-4669-4B16-ADF4-537993C339BC}"/>
              </a:ext>
            </a:extLst>
          </p:cNvPr>
          <p:cNvSpPr>
            <a:spLocks noGrp="1"/>
          </p:cNvSpPr>
          <p:nvPr>
            <p:ph type="sldNum" sz="quarter" idx="4"/>
          </p:nvPr>
        </p:nvSpPr>
        <p:spPr>
          <a:xfrm>
            <a:off x="8129588" y="6419850"/>
            <a:ext cx="914400" cy="3825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solidFill>
                  <a:schemeClr val="bg1"/>
                </a:solidFill>
              </a:defRPr>
            </a:lvl1pPr>
          </a:lstStyle>
          <a:p>
            <a:pPr>
              <a:defRPr/>
            </a:pPr>
            <a:fld id="{6A0C6FA5-5974-4EE1-8610-343A2A8FB3D0}" type="slidenum">
              <a:rPr lang="en-US"/>
              <a:pPr>
                <a:defRPr/>
              </a:pPr>
              <a:t>‹#›</a:t>
            </a:fld>
            <a:endParaRPr lang="en-US" dirty="0"/>
          </a:p>
        </p:txBody>
      </p:sp>
      <p:pic>
        <p:nvPicPr>
          <p:cNvPr id="1030" name="Picture 7">
            <a:extLst>
              <a:ext uri="{FF2B5EF4-FFF2-40B4-BE49-F238E27FC236}">
                <a16:creationId xmlns:a16="http://schemas.microsoft.com/office/drawing/2014/main" id="{E06FD5C9-4EA3-4FEF-8E3B-910D693280A0}"/>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8355013" y="4203700"/>
            <a:ext cx="676275" cy="216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9" r:id="rId1"/>
    <p:sldLayoutId id="2147484062" r:id="rId2"/>
    <p:sldLayoutId id="2147484070" r:id="rId3"/>
    <p:sldLayoutId id="2147484063" r:id="rId4"/>
    <p:sldLayoutId id="2147484064" r:id="rId5"/>
    <p:sldLayoutId id="2147484065" r:id="rId6"/>
    <p:sldLayoutId id="2147484066" r:id="rId7"/>
    <p:sldLayoutId id="2147484071" r:id="rId8"/>
    <p:sldLayoutId id="2147484067" r:id="rId9"/>
    <p:sldLayoutId id="2147484068" r:id="rId10"/>
  </p:sldLayoutIdLst>
  <p:hf hdr="0" ftr="0" dt="0"/>
  <p:txStyles>
    <p:titleStyle>
      <a:lvl1pPr algn="l" rtl="0" eaLnBrk="0" fontAlgn="base" hangingPunct="0">
        <a:spcBef>
          <a:spcPct val="0"/>
        </a:spcBef>
        <a:spcAft>
          <a:spcPct val="0"/>
        </a:spcAft>
        <a:defRPr sz="3200" b="1" kern="1200">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panose="020B0604020202020204" pitchFamily="34" charset="0"/>
        </a:defRPr>
      </a:lvl2pPr>
      <a:lvl3pPr algn="l" rtl="0" eaLnBrk="0" fontAlgn="base" hangingPunct="0">
        <a:spcBef>
          <a:spcPct val="0"/>
        </a:spcBef>
        <a:spcAft>
          <a:spcPct val="0"/>
        </a:spcAft>
        <a:defRPr sz="3200" b="1">
          <a:solidFill>
            <a:schemeClr val="tx1"/>
          </a:solidFill>
          <a:latin typeface="Arial" panose="020B0604020202020204" pitchFamily="34" charset="0"/>
        </a:defRPr>
      </a:lvl3pPr>
      <a:lvl4pPr algn="l" rtl="0" eaLnBrk="0" fontAlgn="base" hangingPunct="0">
        <a:spcBef>
          <a:spcPct val="0"/>
        </a:spcBef>
        <a:spcAft>
          <a:spcPct val="0"/>
        </a:spcAft>
        <a:defRPr sz="3200" b="1">
          <a:solidFill>
            <a:schemeClr val="tx1"/>
          </a:solidFill>
          <a:latin typeface="Arial" panose="020B0604020202020204" pitchFamily="34" charset="0"/>
        </a:defRPr>
      </a:lvl4pPr>
      <a:lvl5pPr algn="l" rtl="0" eaLnBrk="0" fontAlgn="base" hangingPunct="0">
        <a:spcBef>
          <a:spcPct val="0"/>
        </a:spcBef>
        <a:spcAft>
          <a:spcPct val="0"/>
        </a:spcAft>
        <a:defRPr sz="3200" b="1">
          <a:solidFill>
            <a:schemeClr val="tx1"/>
          </a:solidFill>
          <a:latin typeface="Arial" panose="020B0604020202020204" pitchFamily="34" charset="0"/>
        </a:defRPr>
      </a:lvl5pPr>
      <a:lvl6pPr marL="457200" algn="l" rtl="0" fontAlgn="base">
        <a:spcBef>
          <a:spcPct val="0"/>
        </a:spcBef>
        <a:spcAft>
          <a:spcPct val="0"/>
        </a:spcAft>
        <a:defRPr sz="3200" b="1">
          <a:solidFill>
            <a:schemeClr val="tx1"/>
          </a:solidFill>
          <a:latin typeface="Arial" panose="020B0604020202020204" pitchFamily="34" charset="0"/>
        </a:defRPr>
      </a:lvl6pPr>
      <a:lvl7pPr marL="914400" algn="l" rtl="0" fontAlgn="base">
        <a:spcBef>
          <a:spcPct val="0"/>
        </a:spcBef>
        <a:spcAft>
          <a:spcPct val="0"/>
        </a:spcAft>
        <a:defRPr sz="3200" b="1">
          <a:solidFill>
            <a:schemeClr val="tx1"/>
          </a:solidFill>
          <a:latin typeface="Arial" panose="020B0604020202020204" pitchFamily="34" charset="0"/>
        </a:defRPr>
      </a:lvl7pPr>
      <a:lvl8pPr marL="1371600" algn="l" rtl="0" fontAlgn="base">
        <a:spcBef>
          <a:spcPct val="0"/>
        </a:spcBef>
        <a:spcAft>
          <a:spcPct val="0"/>
        </a:spcAft>
        <a:defRPr sz="3200" b="1">
          <a:solidFill>
            <a:schemeClr val="tx1"/>
          </a:solidFill>
          <a:latin typeface="Arial" panose="020B0604020202020204" pitchFamily="34" charset="0"/>
        </a:defRPr>
      </a:lvl8pPr>
      <a:lvl9pPr marL="1828800" algn="l" rtl="0" fontAlgn="base">
        <a:spcBef>
          <a:spcPct val="0"/>
        </a:spcBef>
        <a:spcAft>
          <a:spcPct val="0"/>
        </a:spcAft>
        <a:defRPr sz="3200" b="1">
          <a:solidFill>
            <a:schemeClr val="tx1"/>
          </a:solidFill>
          <a:latin typeface="Arial" panose="020B0604020202020204" pitchFamily="34" charset="0"/>
        </a:defRPr>
      </a:lvl9pPr>
    </p:titleStyle>
    <p:bodyStyle>
      <a:lvl1pPr marL="228600" indent="-228600" algn="l" rtl="0" eaLnBrk="0" fontAlgn="base" hangingPunct="0">
        <a:spcBef>
          <a:spcPct val="20000"/>
        </a:spcBef>
        <a:spcAft>
          <a:spcPct val="0"/>
        </a:spcAft>
        <a:buClr>
          <a:schemeClr val="tx2"/>
        </a:buClr>
        <a:buSzPct val="100000"/>
        <a:buFont typeface="Wingdings" panose="05000000000000000000" pitchFamily="2" charset="2"/>
        <a:buChar char="§"/>
        <a:defRPr sz="2400" kern="1200">
          <a:solidFill>
            <a:schemeClr val="tx1"/>
          </a:solidFill>
          <a:latin typeface="+mn-lt"/>
          <a:ea typeface="+mn-ea"/>
          <a:cs typeface="+mn-cs"/>
        </a:defRPr>
      </a:lvl1pPr>
      <a:lvl2pPr marL="455613" indent="-227013" algn="l" rtl="0" eaLnBrk="0" fontAlgn="base" hangingPunct="0">
        <a:spcBef>
          <a:spcPct val="20000"/>
        </a:spcBef>
        <a:spcAft>
          <a:spcPct val="0"/>
        </a:spcAft>
        <a:buClr>
          <a:schemeClr val="tx2"/>
        </a:buClr>
        <a:buSzPct val="100000"/>
        <a:buFont typeface="Arial" panose="020B0604020202020204" pitchFamily="34" charset="0"/>
        <a:buChar char="•"/>
        <a:defRPr sz="2400" kern="1200">
          <a:solidFill>
            <a:schemeClr val="tx1"/>
          </a:solidFill>
          <a:latin typeface="+mn-lt"/>
          <a:ea typeface="+mn-ea"/>
          <a:cs typeface="+mn-cs"/>
        </a:defRPr>
      </a:lvl2pPr>
      <a:lvl3pPr marL="685800" indent="-228600" algn="l" rtl="0" eaLnBrk="0" fontAlgn="base" hangingPunct="0">
        <a:spcBef>
          <a:spcPct val="20000"/>
        </a:spcBef>
        <a:spcAft>
          <a:spcPct val="0"/>
        </a:spcAft>
        <a:buClr>
          <a:schemeClr val="tx2"/>
        </a:buClr>
        <a:buSzPct val="100000"/>
        <a:buFont typeface="Arial" panose="020B0604020202020204" pitchFamily="34" charset="0"/>
        <a:buChar char="–"/>
        <a:defRPr sz="2000" kern="1200">
          <a:solidFill>
            <a:schemeClr val="tx1"/>
          </a:solidFill>
          <a:latin typeface="+mn-lt"/>
          <a:ea typeface="+mn-ea"/>
          <a:cs typeface="+mn-cs"/>
        </a:defRPr>
      </a:lvl3pPr>
      <a:lvl4pPr marL="914400" indent="-228600" algn="l" rtl="0" eaLnBrk="0" fontAlgn="base" hangingPunct="0">
        <a:spcBef>
          <a:spcPct val="20000"/>
        </a:spcBef>
        <a:spcAft>
          <a:spcPct val="0"/>
        </a:spcAft>
        <a:buClr>
          <a:schemeClr val="accent2"/>
        </a:buClr>
        <a:buSzPct val="100000"/>
        <a:buFont typeface="Wingdings" panose="05000000000000000000" pitchFamily="2" charset="2"/>
        <a:buChar char="§"/>
        <a:defRPr sz="2000" kern="1200">
          <a:solidFill>
            <a:schemeClr val="tx1"/>
          </a:solidFill>
          <a:latin typeface="+mn-lt"/>
          <a:ea typeface="+mn-ea"/>
          <a:cs typeface="+mn-cs"/>
        </a:defRPr>
      </a:lvl4pPr>
      <a:lvl5pPr marL="1144588" indent="-230188" algn="l" rtl="0" eaLnBrk="0" fontAlgn="base" hangingPunct="0">
        <a:spcBef>
          <a:spcPct val="20000"/>
        </a:spcBef>
        <a:spcAft>
          <a:spcPct val="0"/>
        </a:spcAft>
        <a:buClr>
          <a:schemeClr val="accent2"/>
        </a:buClr>
        <a:buSzPct val="100000"/>
        <a:buFont typeface="Arial" panose="020B0604020202020204" pitchFamily="34" charset="0"/>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rants.nih.gov/grants/guide/notice-files/NOT-OD-14-073.html" TargetMode="External"/><Relationship Id="rId2" Type="http://schemas.openxmlformats.org/officeDocument/2006/relationships/hyperlink" Target="https://www.nih.gov/about-nih/who-we-are/nih-director/statements/statement-protecting-integrity-us-biomedical-research" TargetMode="External"/><Relationship Id="rId1" Type="http://schemas.openxmlformats.org/officeDocument/2006/relationships/slideLayout" Target="../slideLayouts/slideLayout2.xml"/><Relationship Id="rId4" Type="http://schemas.openxmlformats.org/officeDocument/2006/relationships/hyperlink" Target="http://grants.nih.gov/grants/guide/notice-files/NOT-OD-18-115.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iversity.nih.gov/sociocultural-factors/implicit-bia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ants.nih.gov/policy/research_integrity/what-is.htm" TargetMode="External"/><Relationship Id="rId4" Type="http://schemas.openxmlformats.org/officeDocument/2006/relationships/hyperlink" Target="https://grants.nih.gov/grants/peer-review.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5791200" cy="914400"/>
          </a:xfrm>
        </p:spPr>
        <p:txBody>
          <a:bodyPr>
            <a:normAutofit fontScale="90000"/>
          </a:bodyPr>
          <a:lstStyle/>
          <a:p>
            <a:pPr algn="ctr"/>
            <a:r>
              <a:rPr lang="en-US" dirty="0"/>
              <a:t>Integrity and Confidentiality in NIH Peer Review </a:t>
            </a:r>
          </a:p>
        </p:txBody>
      </p:sp>
      <p:sp>
        <p:nvSpPr>
          <p:cNvPr id="3" name="Content Placeholder 2"/>
          <p:cNvSpPr>
            <a:spLocks noGrp="1"/>
          </p:cNvSpPr>
          <p:nvPr>
            <p:ph idx="1"/>
          </p:nvPr>
        </p:nvSpPr>
        <p:spPr>
          <a:xfrm>
            <a:off x="228600" y="1524000"/>
            <a:ext cx="7900416" cy="5181600"/>
          </a:xfrm>
        </p:spPr>
        <p:txBody>
          <a:bodyPr>
            <a:normAutofit/>
          </a:bodyPr>
          <a:lstStyle/>
          <a:p>
            <a:pPr>
              <a:spcAft>
                <a:spcPts val="400"/>
              </a:spcAft>
            </a:pPr>
            <a:r>
              <a:rPr lang="en-US" sz="2200" dirty="0"/>
              <a:t>Maintaining integrity- including confidentiality and security - in the peer review process is essential for</a:t>
            </a:r>
            <a:endParaRPr lang="en-US" sz="1700" dirty="0"/>
          </a:p>
          <a:p>
            <a:pPr lvl="1">
              <a:spcAft>
                <a:spcPts val="400"/>
              </a:spcAft>
            </a:pPr>
            <a:r>
              <a:rPr lang="en-US" sz="1800" dirty="0"/>
              <a:t>Exchanging scientific opinions and evaluations without fear of reprisal.</a:t>
            </a:r>
          </a:p>
          <a:p>
            <a:pPr lvl="1">
              <a:spcAft>
                <a:spcPts val="400"/>
              </a:spcAft>
            </a:pPr>
            <a:r>
              <a:rPr lang="en-US" sz="1800" dirty="0"/>
              <a:t>Protecting trade secrets or other proprietary, sensitive and/or confidential information.</a:t>
            </a:r>
          </a:p>
          <a:p>
            <a:pPr lvl="1">
              <a:spcAft>
                <a:spcPts val="400"/>
              </a:spcAft>
            </a:pPr>
            <a:r>
              <a:rPr lang="en-US" sz="1800" dirty="0"/>
              <a:t>Providing reliable input to the agency about research projects to support.</a:t>
            </a:r>
          </a:p>
          <a:p>
            <a:pPr lvl="1">
              <a:spcAft>
                <a:spcPts val="400"/>
              </a:spcAft>
            </a:pPr>
            <a:r>
              <a:rPr lang="en-US" sz="1800" dirty="0"/>
              <a:t>Maintaining public trust in science.</a:t>
            </a:r>
          </a:p>
          <a:p>
            <a:pPr>
              <a:spcAft>
                <a:spcPts val="400"/>
              </a:spcAft>
            </a:pPr>
            <a:r>
              <a:rPr lang="en-US" sz="2200" dirty="0"/>
              <a:t>NIH takes maintaining confidentiality throughout the peer review process seriously</a:t>
            </a:r>
          </a:p>
          <a:p>
            <a:pPr lvl="2">
              <a:spcAft>
                <a:spcPts val="400"/>
              </a:spcAft>
            </a:pPr>
            <a:r>
              <a:rPr lang="en-US" sz="1600" dirty="0">
                <a:hlinkClick r:id="rId2"/>
              </a:rPr>
              <a:t>Statement on Protecting the Integrity of U. S. Biomedical Research</a:t>
            </a:r>
            <a:r>
              <a:rPr lang="en-US" sz="1600" dirty="0"/>
              <a:t> </a:t>
            </a:r>
          </a:p>
          <a:p>
            <a:pPr lvl="2">
              <a:spcAft>
                <a:spcPts val="400"/>
              </a:spcAft>
            </a:pPr>
            <a:r>
              <a:rPr lang="en-US" sz="1600" dirty="0">
                <a:hlinkClick r:id="rId3"/>
              </a:rPr>
              <a:t>NOT-OD-14-073 (Maintaining Confidentiality in NIH Peer Review)</a:t>
            </a:r>
            <a:endParaRPr lang="en-US" sz="1600" dirty="0"/>
          </a:p>
          <a:p>
            <a:pPr lvl="2">
              <a:spcAft>
                <a:spcPts val="400"/>
              </a:spcAft>
            </a:pPr>
            <a:r>
              <a:rPr lang="en-US" sz="1600" dirty="0">
                <a:hlinkClick r:id="rId4"/>
              </a:rPr>
              <a:t>NOT-OD-18-115 (Maintaining Integrity in NIH Peer Review: Responsibilities and Consequences)</a:t>
            </a:r>
            <a:r>
              <a:rPr lang="en-US" sz="1600" dirty="0"/>
              <a:t> </a:t>
            </a:r>
          </a:p>
          <a:p>
            <a:pPr lvl="1"/>
            <a:endParaRPr lang="en-US" dirty="0"/>
          </a:p>
        </p:txBody>
      </p:sp>
      <p:sp>
        <p:nvSpPr>
          <p:cNvPr id="4" name="Slide Number Placeholder 3"/>
          <p:cNvSpPr>
            <a:spLocks noGrp="1"/>
          </p:cNvSpPr>
          <p:nvPr>
            <p:ph type="sldNum" sz="quarter" idx="10"/>
          </p:nvPr>
        </p:nvSpPr>
        <p:spPr>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1</a:t>
            </a:fld>
            <a:endParaRPr lang="en-US">
              <a:solidFill>
                <a:prstClr val="white"/>
              </a:solidFill>
            </a:endParaRPr>
          </a:p>
        </p:txBody>
      </p:sp>
    </p:spTree>
    <p:extLst>
      <p:ext uri="{BB962C8B-B14F-4D97-AF65-F5344CB8AC3E}">
        <p14:creationId xmlns:p14="http://schemas.microsoft.com/office/powerpoint/2010/main" val="3820170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5791200" cy="914400"/>
          </a:xfrm>
        </p:spPr>
        <p:txBody>
          <a:bodyPr>
            <a:normAutofit fontScale="90000"/>
          </a:bodyPr>
          <a:lstStyle/>
          <a:p>
            <a:pPr algn="ctr"/>
            <a:r>
              <a:rPr lang="en-US" dirty="0"/>
              <a:t>Integrity and Confidentiality in NIH Peer Review </a:t>
            </a:r>
          </a:p>
        </p:txBody>
      </p:sp>
      <p:sp>
        <p:nvSpPr>
          <p:cNvPr id="3" name="Content Placeholder 2"/>
          <p:cNvSpPr>
            <a:spLocks noGrp="1"/>
          </p:cNvSpPr>
          <p:nvPr>
            <p:ph idx="1"/>
          </p:nvPr>
        </p:nvSpPr>
        <p:spPr>
          <a:xfrm>
            <a:off x="228600" y="1143000"/>
            <a:ext cx="7900416" cy="5181600"/>
          </a:xfrm>
        </p:spPr>
        <p:txBody>
          <a:bodyPr>
            <a:normAutofit/>
          </a:bodyPr>
          <a:lstStyle/>
          <a:p>
            <a:pPr marL="0" indent="0">
              <a:buNone/>
            </a:pPr>
            <a:endParaRPr lang="en-US" dirty="0"/>
          </a:p>
          <a:p>
            <a:r>
              <a:rPr lang="en-US" sz="2200" dirty="0"/>
              <a:t>By signing the NIH </a:t>
            </a:r>
            <a:r>
              <a:rPr lang="en-US" sz="2200" b="1" u="sng" dirty="0"/>
              <a:t>Confidentiality Certification</a:t>
            </a:r>
            <a:r>
              <a:rPr lang="en-US" sz="2200" dirty="0"/>
              <a:t>, reviewers agree to comply with NIH confidentiality rules and not engage in the following prohibited actions with anyone who has not been officially designated to participate in the peer review process. </a:t>
            </a:r>
          </a:p>
          <a:p>
            <a:endParaRPr lang="en-US" sz="1800" dirty="0"/>
          </a:p>
          <a:p>
            <a:pPr marL="571500" lvl="1" indent="-342900">
              <a:spcAft>
                <a:spcPts val="400"/>
              </a:spcAft>
              <a:buFont typeface="+mj-lt"/>
              <a:buAutoNum type="arabicPeriod"/>
            </a:pPr>
            <a:r>
              <a:rPr lang="en-US" sz="1600" dirty="0"/>
              <a:t>Sharing applications or meeting materials. </a:t>
            </a:r>
          </a:p>
          <a:p>
            <a:pPr marL="571500" lvl="1" indent="-342900">
              <a:spcAft>
                <a:spcPts val="400"/>
              </a:spcAft>
              <a:buFont typeface="+mj-lt"/>
              <a:buAutoNum type="arabicPeriod"/>
            </a:pPr>
            <a:r>
              <a:rPr lang="en-US" sz="1600" dirty="0"/>
              <a:t>Granting access to any NIH secure computer system.</a:t>
            </a:r>
          </a:p>
          <a:p>
            <a:pPr marL="571500" lvl="1" indent="-342900">
              <a:spcAft>
                <a:spcPts val="400"/>
              </a:spcAft>
              <a:buFont typeface="+mj-lt"/>
              <a:buAutoNum type="arabicPeriod"/>
            </a:pPr>
            <a:r>
              <a:rPr lang="en-US" sz="1600" dirty="0"/>
              <a:t>Disclosing information </a:t>
            </a:r>
            <a:r>
              <a:rPr lang="en-US" sz="1600"/>
              <a:t>to anyone, </a:t>
            </a:r>
            <a:r>
              <a:rPr lang="en-US" sz="1600" dirty="0"/>
              <a:t>including a panel member who has a declared conflict of interest with </a:t>
            </a:r>
            <a:r>
              <a:rPr lang="en-US" sz="1600"/>
              <a:t>that application, </a:t>
            </a:r>
            <a:r>
              <a:rPr lang="en-US" sz="1600" dirty="0"/>
              <a:t>about the committee deliberations, discussions, evaluations, or documents.</a:t>
            </a:r>
          </a:p>
          <a:p>
            <a:pPr marL="571500" lvl="1" indent="-342900">
              <a:spcAft>
                <a:spcPts val="400"/>
              </a:spcAft>
              <a:buFont typeface="+mj-lt"/>
              <a:buAutoNum type="arabicPeriod"/>
            </a:pPr>
            <a:r>
              <a:rPr lang="en-US" sz="1600" dirty="0"/>
              <a:t>Using information contained in an application for his/her personal benefit or making such information available for the personal benefit of any other individual or organization. </a:t>
            </a:r>
          </a:p>
        </p:txBody>
      </p:sp>
      <p:sp>
        <p:nvSpPr>
          <p:cNvPr id="4" name="Slide Number Placeholder 3"/>
          <p:cNvSpPr>
            <a:spLocks noGrp="1"/>
          </p:cNvSpPr>
          <p:nvPr>
            <p:ph type="sldNum" sz="quarter" idx="10"/>
          </p:nvPr>
        </p:nvSpPr>
        <p:spPr>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2</a:t>
            </a:fld>
            <a:endParaRPr lang="en-US">
              <a:solidFill>
                <a:prstClr val="white"/>
              </a:solidFill>
            </a:endParaRPr>
          </a:p>
        </p:txBody>
      </p:sp>
    </p:spTree>
    <p:extLst>
      <p:ext uri="{BB962C8B-B14F-4D97-AF65-F5344CB8AC3E}">
        <p14:creationId xmlns:p14="http://schemas.microsoft.com/office/powerpoint/2010/main" val="444221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5791200" cy="914400"/>
          </a:xfrm>
        </p:spPr>
        <p:txBody>
          <a:bodyPr>
            <a:normAutofit fontScale="90000"/>
          </a:bodyPr>
          <a:lstStyle/>
          <a:p>
            <a:pPr algn="ctr"/>
            <a:r>
              <a:rPr lang="en-US" dirty="0"/>
              <a:t>Integrity and Confidentiality in NIH Peer Review </a:t>
            </a:r>
          </a:p>
        </p:txBody>
      </p:sp>
      <p:sp>
        <p:nvSpPr>
          <p:cNvPr id="3" name="Content Placeholder 2"/>
          <p:cNvSpPr>
            <a:spLocks noGrp="1"/>
          </p:cNvSpPr>
          <p:nvPr>
            <p:ph idx="1"/>
          </p:nvPr>
        </p:nvSpPr>
        <p:spPr>
          <a:xfrm>
            <a:off x="304800" y="1219200"/>
            <a:ext cx="7772400" cy="5181600"/>
          </a:xfrm>
        </p:spPr>
        <p:txBody>
          <a:bodyPr>
            <a:normAutofit/>
          </a:bodyPr>
          <a:lstStyle/>
          <a:p>
            <a:pPr marL="0" indent="0">
              <a:buNone/>
            </a:pPr>
            <a:endParaRPr lang="en-US" dirty="0"/>
          </a:p>
          <a:p>
            <a:r>
              <a:rPr lang="en-US" sz="2200" i="1" dirty="0"/>
              <a:t>Possible Consequences</a:t>
            </a:r>
            <a:r>
              <a:rPr lang="en-US" sz="2200" dirty="0"/>
              <a:t> </a:t>
            </a:r>
          </a:p>
          <a:p>
            <a:pPr marL="227013" lvl="1" indent="0">
              <a:buNone/>
            </a:pPr>
            <a:r>
              <a:rPr lang="en-US" sz="1800" dirty="0"/>
              <a:t>If the NIH determines that a situation involves a breach of integrity (including confidentiality and/or security) in the peer review process, the NIH in coordination with other offices may take action(s) including, but not limited to:</a:t>
            </a:r>
          </a:p>
          <a:p>
            <a:pPr marL="227013" lvl="1" indent="0">
              <a:buNone/>
            </a:pPr>
            <a:endParaRPr lang="en-US" sz="2200" dirty="0"/>
          </a:p>
          <a:p>
            <a:pPr lvl="1">
              <a:spcAft>
                <a:spcPts val="400"/>
              </a:spcAft>
            </a:pPr>
            <a:r>
              <a:rPr lang="en-US" sz="1600" dirty="0"/>
              <a:t>Notifying the individuals and institutions involved. </a:t>
            </a:r>
          </a:p>
          <a:p>
            <a:pPr lvl="1">
              <a:spcAft>
                <a:spcPts val="400"/>
              </a:spcAft>
            </a:pPr>
            <a:r>
              <a:rPr lang="en-US" sz="1600" dirty="0"/>
              <a:t>Terminating the reviewer’s service in peer review.     </a:t>
            </a:r>
          </a:p>
          <a:p>
            <a:pPr lvl="1">
              <a:spcAft>
                <a:spcPts val="400"/>
              </a:spcAft>
            </a:pPr>
            <a:r>
              <a:rPr lang="en-US" sz="1600" dirty="0"/>
              <a:t>Pursuing a referral for government-wide suspension or debarment. </a:t>
            </a:r>
          </a:p>
          <a:p>
            <a:pPr lvl="1">
              <a:spcAft>
                <a:spcPts val="400"/>
              </a:spcAft>
            </a:pPr>
            <a:r>
              <a:rPr lang="en-US" sz="1600" dirty="0"/>
              <a:t>Referring the matter to the NIH Office of Management Assessment and possibly to the Office of Inspector General, U.S. Department of Health and Human Services, to determine if more serious consequences should be implemented.</a:t>
            </a:r>
          </a:p>
        </p:txBody>
      </p:sp>
      <p:sp>
        <p:nvSpPr>
          <p:cNvPr id="4" name="Slide Number Placeholder 3"/>
          <p:cNvSpPr>
            <a:spLocks noGrp="1"/>
          </p:cNvSpPr>
          <p:nvPr>
            <p:ph type="sldNum" sz="quarter" idx="12"/>
          </p:nvPr>
        </p:nvSpPr>
        <p:spPr>
          <a:xfrm>
            <a:off x="8129016" y="6419088"/>
            <a:ext cx="914400" cy="384048"/>
          </a:xfrm>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3</a:t>
            </a:fld>
            <a:endParaRPr lang="en-US">
              <a:solidFill>
                <a:prstClr val="white"/>
              </a:solidFill>
            </a:endParaRPr>
          </a:p>
        </p:txBody>
      </p:sp>
    </p:spTree>
    <p:extLst>
      <p:ext uri="{BB962C8B-B14F-4D97-AF65-F5344CB8AC3E}">
        <p14:creationId xmlns:p14="http://schemas.microsoft.com/office/powerpoint/2010/main" val="570002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Conflict of Interest</a:t>
            </a:r>
          </a:p>
        </p:txBody>
      </p:sp>
      <p:sp>
        <p:nvSpPr>
          <p:cNvPr id="3" name="Content Placeholder 2"/>
          <p:cNvSpPr>
            <a:spLocks noGrp="1"/>
          </p:cNvSpPr>
          <p:nvPr>
            <p:ph idx="1"/>
          </p:nvPr>
        </p:nvSpPr>
        <p:spPr>
          <a:xfrm>
            <a:off x="228600" y="1371600"/>
            <a:ext cx="7620000" cy="4645152"/>
          </a:xfrm>
        </p:spPr>
        <p:txBody>
          <a:bodyPr>
            <a:normAutofit fontScale="85000" lnSpcReduction="20000"/>
          </a:bodyPr>
          <a:lstStyle/>
          <a:p>
            <a:endParaRPr lang="en-US" dirty="0"/>
          </a:p>
          <a:p>
            <a:r>
              <a:rPr lang="en-US" dirty="0"/>
              <a:t>Situations that create conflicts of interest or the appearance of conflict of interest are described in the pre-meeting COI documents. </a:t>
            </a:r>
          </a:p>
          <a:p>
            <a:endParaRPr lang="en-US" dirty="0"/>
          </a:p>
          <a:p>
            <a:r>
              <a:rPr lang="en-US" dirty="0"/>
              <a:t>Check for potential conflicts of interest (or appearances of conflicts) and alert the SRO immediately of any conflicts of which you are aware. </a:t>
            </a:r>
          </a:p>
          <a:p>
            <a:endParaRPr lang="en-US" dirty="0"/>
          </a:p>
          <a:p>
            <a:r>
              <a:rPr lang="en-US" dirty="0"/>
              <a:t>A waiver is required for a conflicted reviewer to participate. During the meeting, if a reviewer has a conflict of interest with </a:t>
            </a:r>
            <a:r>
              <a:rPr lang="en-US"/>
              <a:t>any application, </a:t>
            </a:r>
            <a:r>
              <a:rPr lang="en-US" dirty="0"/>
              <a:t>the reviewer must leave the room during evaluation and scoring of that application. </a:t>
            </a:r>
          </a:p>
          <a:p>
            <a:endParaRPr lang="en-US" dirty="0"/>
          </a:p>
          <a:p>
            <a:r>
              <a:rPr lang="en-US" dirty="0"/>
              <a:t>In signing the post-review certification, each reviewer certifies that he/she did not participate in an evaluation of any applications with which he/she knowingly had a conflict of interest. </a:t>
            </a:r>
          </a:p>
          <a:p>
            <a:endParaRPr lang="en-US" dirty="0"/>
          </a:p>
        </p:txBody>
      </p:sp>
      <p:sp>
        <p:nvSpPr>
          <p:cNvPr id="4" name="Slide Number Placeholder 3"/>
          <p:cNvSpPr>
            <a:spLocks noGrp="1"/>
          </p:cNvSpPr>
          <p:nvPr>
            <p:ph type="sldNum" sz="quarter" idx="12"/>
          </p:nvPr>
        </p:nvSpPr>
        <p:spPr>
          <a:xfrm>
            <a:off x="8129016" y="6419088"/>
            <a:ext cx="914400" cy="384048"/>
          </a:xfrm>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4</a:t>
            </a:fld>
            <a:endParaRPr lang="en-US">
              <a:solidFill>
                <a:prstClr val="white"/>
              </a:solidFill>
            </a:endParaRPr>
          </a:p>
        </p:txBody>
      </p:sp>
    </p:spTree>
    <p:extLst>
      <p:ext uri="{BB962C8B-B14F-4D97-AF65-F5344CB8AC3E}">
        <p14:creationId xmlns:p14="http://schemas.microsoft.com/office/powerpoint/2010/main" val="362641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37582-C24B-46BC-9395-0CD026237531}"/>
              </a:ext>
            </a:extLst>
          </p:cNvPr>
          <p:cNvSpPr>
            <a:spLocks noGrp="1"/>
          </p:cNvSpPr>
          <p:nvPr>
            <p:ph type="title"/>
          </p:nvPr>
        </p:nvSpPr>
        <p:spPr/>
        <p:txBody>
          <a:bodyPr/>
          <a:lstStyle/>
          <a:p>
            <a:pPr algn="ctr"/>
            <a:r>
              <a:rPr lang="en-US" dirty="0"/>
              <a:t>Conflict of Interest (COI)</a:t>
            </a:r>
          </a:p>
        </p:txBody>
      </p:sp>
      <p:sp>
        <p:nvSpPr>
          <p:cNvPr id="3" name="Content Placeholder 2">
            <a:extLst>
              <a:ext uri="{FF2B5EF4-FFF2-40B4-BE49-F238E27FC236}">
                <a16:creationId xmlns:a16="http://schemas.microsoft.com/office/drawing/2014/main" id="{ECE34796-DA63-49D0-939A-5420518AC92A}"/>
              </a:ext>
            </a:extLst>
          </p:cNvPr>
          <p:cNvSpPr>
            <a:spLocks noGrp="1"/>
          </p:cNvSpPr>
          <p:nvPr>
            <p:ph idx="1"/>
          </p:nvPr>
        </p:nvSpPr>
        <p:spPr>
          <a:xfrm>
            <a:off x="457200" y="1524000"/>
            <a:ext cx="7543800" cy="4416425"/>
          </a:xfrm>
        </p:spPr>
        <p:txBody>
          <a:bodyPr/>
          <a:lstStyle/>
          <a:p>
            <a:endParaRPr lang="en-US" dirty="0"/>
          </a:p>
          <a:p>
            <a:endParaRPr lang="en-US" dirty="0"/>
          </a:p>
          <a:p>
            <a:endParaRPr lang="en-US" dirty="0"/>
          </a:p>
          <a:p>
            <a:r>
              <a:rPr lang="en-US" dirty="0"/>
              <a:t>Contact us immediately if you discover a new potential conflict of interest.</a:t>
            </a:r>
          </a:p>
        </p:txBody>
      </p:sp>
      <p:sp>
        <p:nvSpPr>
          <p:cNvPr id="5" name="Slide Number Placeholder 4">
            <a:extLst>
              <a:ext uri="{FF2B5EF4-FFF2-40B4-BE49-F238E27FC236}">
                <a16:creationId xmlns:a16="http://schemas.microsoft.com/office/drawing/2014/main" id="{A05B34D9-E01E-4C05-A85E-BD28B0F466B3}"/>
              </a:ext>
            </a:extLst>
          </p:cNvPr>
          <p:cNvSpPr>
            <a:spLocks noGrp="1"/>
          </p:cNvSpPr>
          <p:nvPr>
            <p:ph type="sldNum" sz="quarter" idx="10"/>
          </p:nvPr>
        </p:nvSpPr>
        <p:spPr/>
        <p:txBody>
          <a:bodyPr/>
          <a:lstStyle/>
          <a:p>
            <a:pPr>
              <a:defRPr/>
            </a:pPr>
            <a:fld id="{7A5D63D4-BB5E-4CFE-A3F5-13A38EE87C57}" type="slidenum">
              <a:rPr lang="en-US" smtClean="0"/>
              <a:pPr>
                <a:defRPr/>
              </a:pPr>
              <a:t>5</a:t>
            </a:fld>
            <a:endParaRPr lang="en-US" dirty="0"/>
          </a:p>
        </p:txBody>
      </p:sp>
    </p:spTree>
    <p:extLst>
      <p:ext uri="{BB962C8B-B14F-4D97-AF65-F5344CB8AC3E}">
        <p14:creationId xmlns:p14="http://schemas.microsoft.com/office/powerpoint/2010/main" val="2282617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41CCB7-9B6B-4368-8D32-E04214EAF6EF}"/>
              </a:ext>
            </a:extLst>
          </p:cNvPr>
          <p:cNvSpPr>
            <a:spLocks noGrp="1"/>
          </p:cNvSpPr>
          <p:nvPr>
            <p:ph type="title"/>
          </p:nvPr>
        </p:nvSpPr>
        <p:spPr>
          <a:xfrm>
            <a:off x="381000" y="228600"/>
            <a:ext cx="7543800" cy="914400"/>
          </a:xfrm>
        </p:spPr>
        <p:txBody>
          <a:bodyPr anchor="ctr"/>
          <a:lstStyle/>
          <a:p>
            <a:pPr algn="ctr"/>
            <a:r>
              <a:rPr lang="en-US" dirty="0"/>
              <a:t>Unconscious Bias in Peer Review</a:t>
            </a:r>
          </a:p>
        </p:txBody>
      </p:sp>
      <p:sp>
        <p:nvSpPr>
          <p:cNvPr id="3" name="Content Placeholder 2">
            <a:extLst>
              <a:ext uri="{FF2B5EF4-FFF2-40B4-BE49-F238E27FC236}">
                <a16:creationId xmlns:a16="http://schemas.microsoft.com/office/drawing/2014/main" id="{7660C28C-B752-4B8D-99E5-ABBE7CBCFFD0}"/>
              </a:ext>
            </a:extLst>
          </p:cNvPr>
          <p:cNvSpPr>
            <a:spLocks noGrp="1"/>
          </p:cNvSpPr>
          <p:nvPr>
            <p:ph sz="half" idx="1"/>
          </p:nvPr>
        </p:nvSpPr>
        <p:spPr>
          <a:xfrm>
            <a:off x="411804" y="1679448"/>
            <a:ext cx="7512996" cy="4416552"/>
          </a:xfrm>
        </p:spPr>
        <p:txBody>
          <a:bodyPr>
            <a:normAutofit fontScale="77500" lnSpcReduction="20000"/>
          </a:bodyPr>
          <a:lstStyle/>
          <a:p>
            <a:pPr marL="285750" indent="-285750">
              <a:spcBef>
                <a:spcPts val="600"/>
              </a:spcBef>
              <a:spcAft>
                <a:spcPts val="600"/>
              </a:spcAft>
              <a:buFont typeface="Arial" panose="020B0604020202020204" pitchFamily="34" charset="0"/>
              <a:buChar char="•"/>
            </a:pPr>
            <a:r>
              <a:rPr lang="en-US" b="1" dirty="0"/>
              <a:t>Unconscious bias: </a:t>
            </a:r>
            <a:r>
              <a:rPr lang="en-US" dirty="0"/>
              <a:t>an implicit attitude, stereotype, motivation or assumption that can occur without one’s knowledge, control or intention</a:t>
            </a:r>
          </a:p>
          <a:p>
            <a:pPr marL="742950" lvl="2" indent="-285750">
              <a:spcBef>
                <a:spcPts val="600"/>
              </a:spcBef>
              <a:spcAft>
                <a:spcPts val="600"/>
              </a:spcAft>
            </a:pPr>
            <a:r>
              <a:rPr lang="en-US" b="1" dirty="0">
                <a:solidFill>
                  <a:srgbClr val="002060"/>
                </a:solidFill>
              </a:rPr>
              <a:t>even the most well-intentioned people experience some degree of unconscious bias</a:t>
            </a:r>
          </a:p>
          <a:p>
            <a:pPr marL="285750" indent="-285750">
              <a:spcBef>
                <a:spcPts val="600"/>
              </a:spcBef>
              <a:spcAft>
                <a:spcPts val="600"/>
              </a:spcAft>
              <a:buFont typeface="Arial" panose="020B0604020202020204" pitchFamily="34" charset="0"/>
              <a:buChar char="•"/>
            </a:pPr>
            <a:r>
              <a:rPr lang="en-US" b="1" dirty="0"/>
              <a:t>Types of bias that can impact peer review include: </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False correlations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Confirmation bias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In-group preferences </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Racial/ethnic bias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Gender/sexual orientation bias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Institutional bias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Age bias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Cultural preconceptions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Geographic preconceptions</a:t>
            </a:r>
          </a:p>
          <a:p>
            <a:pPr marL="971550" lvl="2" indent="-285750">
              <a:spcBef>
                <a:spcPts val="0"/>
              </a:spcBef>
              <a:spcAft>
                <a:spcPts val="600"/>
              </a:spcAft>
              <a:buClr>
                <a:srgbClr val="04617B"/>
              </a:buClr>
              <a:buFont typeface="Arial" panose="020B0604020202020204" pitchFamily="34" charset="0"/>
              <a:buChar char="•"/>
              <a:defRPr/>
            </a:pPr>
            <a:r>
              <a:rPr lang="en-US" dirty="0">
                <a:solidFill>
                  <a:prstClr val="black"/>
                </a:solidFill>
              </a:rPr>
              <a:t>Language presumptions</a:t>
            </a:r>
            <a:endParaRPr lang="en-US" dirty="0"/>
          </a:p>
        </p:txBody>
      </p:sp>
      <p:sp>
        <p:nvSpPr>
          <p:cNvPr id="5" name="Slide Number Placeholder 4">
            <a:extLst>
              <a:ext uri="{FF2B5EF4-FFF2-40B4-BE49-F238E27FC236}">
                <a16:creationId xmlns:a16="http://schemas.microsoft.com/office/drawing/2014/main" id="{FDEEBC8B-C677-4F2A-A818-0A844395D62C}"/>
              </a:ext>
            </a:extLst>
          </p:cNvPr>
          <p:cNvSpPr>
            <a:spLocks noGrp="1"/>
          </p:cNvSpPr>
          <p:nvPr>
            <p:ph type="sldNum" sz="quarter" idx="10"/>
          </p:nvPr>
        </p:nvSpPr>
        <p:spPr>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6</a:t>
            </a:fld>
            <a:endParaRPr lang="en-US"/>
          </a:p>
        </p:txBody>
      </p:sp>
    </p:spTree>
    <p:extLst>
      <p:ext uri="{BB962C8B-B14F-4D97-AF65-F5344CB8AC3E}">
        <p14:creationId xmlns:p14="http://schemas.microsoft.com/office/powerpoint/2010/main" val="3617112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622" y="1447800"/>
            <a:ext cx="7820378" cy="4800600"/>
          </a:xfrm>
        </p:spPr>
        <p:txBody>
          <a:bodyPr>
            <a:normAutofit fontScale="40000" lnSpcReduction="20000"/>
          </a:bodyPr>
          <a:lstStyle/>
          <a:p>
            <a:r>
              <a:rPr lang="en-US" sz="6000" b="1" dirty="0"/>
              <a:t>Mitigating unconscious bias in peer review</a:t>
            </a:r>
          </a:p>
          <a:p>
            <a:pPr marL="0" indent="0">
              <a:buNone/>
            </a:pPr>
            <a:endParaRPr lang="en-US" sz="6000" b="1" dirty="0"/>
          </a:p>
          <a:p>
            <a:pPr lvl="1"/>
            <a:r>
              <a:rPr lang="en-US" sz="4500" dirty="0"/>
              <a:t>Greater awareness and educational interventions are effective in reducing bias and lead to an improved review process.</a:t>
            </a:r>
          </a:p>
          <a:p>
            <a:pPr lvl="1"/>
            <a:endParaRPr lang="en-US" sz="4500" dirty="0"/>
          </a:p>
          <a:p>
            <a:pPr lvl="1"/>
            <a:r>
              <a:rPr lang="en-US" sz="4500" dirty="0"/>
              <a:t>Tips for minimizing the influence of bias and assumptions</a:t>
            </a:r>
            <a:endParaRPr lang="en-US" sz="3800" dirty="0"/>
          </a:p>
          <a:p>
            <a:pPr lvl="2"/>
            <a:r>
              <a:rPr lang="en-US" sz="3800" dirty="0"/>
              <a:t>Learn about unconscious bias and its impact on peer review and use the additional resources in next slide (follow the hyperlinks and review related chapter in the “Reviewer Manual” in “Meeting Materials” folder of IAR).</a:t>
            </a:r>
          </a:p>
          <a:p>
            <a:pPr lvl="2"/>
            <a:endParaRPr lang="en-US" sz="3800" dirty="0"/>
          </a:p>
          <a:p>
            <a:pPr lvl="2"/>
            <a:r>
              <a:rPr lang="en-US" sz="3800" dirty="0"/>
              <a:t>Periodically evaluate your judgments and consider whether unconscious biases may influence your decisions.</a:t>
            </a:r>
          </a:p>
          <a:p>
            <a:pPr lvl="2"/>
            <a:endParaRPr lang="en-US" sz="3800" dirty="0"/>
          </a:p>
          <a:p>
            <a:pPr lvl="2"/>
            <a:r>
              <a:rPr lang="en-US" sz="3800" dirty="0"/>
              <a:t>Spend sufficient time evaluating each application.</a:t>
            </a:r>
          </a:p>
          <a:p>
            <a:pPr lvl="2"/>
            <a:endParaRPr lang="en-US" sz="3800" dirty="0"/>
          </a:p>
          <a:p>
            <a:pPr lvl="2"/>
            <a:r>
              <a:rPr lang="en-US" sz="3800" dirty="0"/>
              <a:t>Maintain your standard and apply the criteria consistently to all applications throughout the review process. </a:t>
            </a:r>
          </a:p>
          <a:p>
            <a:pPr lvl="2"/>
            <a:endParaRPr lang="en-US" sz="3800" dirty="0"/>
          </a:p>
          <a:p>
            <a:pPr lvl="2"/>
            <a:r>
              <a:rPr lang="en-US" sz="3800" dirty="0"/>
              <a:t>Evaluate each individual’s entire application. Don't rely too heavily on only one element of the application to evaluate an applicant.</a:t>
            </a:r>
          </a:p>
          <a:p>
            <a:pPr lvl="2"/>
            <a:endParaRPr lang="en-US" sz="3300" dirty="0"/>
          </a:p>
          <a:p>
            <a:endParaRPr lang="en-US" sz="1500" b="1" dirty="0"/>
          </a:p>
          <a:p>
            <a:endParaRPr lang="en-US" dirty="0"/>
          </a:p>
          <a:p>
            <a:pPr marL="915987" lvl="2" indent="-457200">
              <a:buFont typeface="+mj-lt"/>
              <a:buAutoNum type="arabicPeriod"/>
            </a:pPr>
            <a:endParaRPr lang="en-US" sz="2200" dirty="0"/>
          </a:p>
          <a:p>
            <a:pPr marL="687387" lvl="3" indent="0">
              <a:buNone/>
            </a:pPr>
            <a:endParaRPr lang="en-US" sz="2200" dirty="0"/>
          </a:p>
          <a:p>
            <a:pPr marL="801687" lvl="2" indent="-342900">
              <a:buFont typeface="Wingdings" panose="05000000000000000000" pitchFamily="2" charset="2"/>
              <a:buChar char="§"/>
            </a:pPr>
            <a:endParaRPr lang="en-US" dirty="0"/>
          </a:p>
          <a:p>
            <a:pPr marL="801687" lvl="2" indent="-342900">
              <a:buFont typeface="Wingdings" panose="05000000000000000000" pitchFamily="2" charset="2"/>
              <a:buChar char="§"/>
            </a:pPr>
            <a:endParaRPr lang="en-US" dirty="0"/>
          </a:p>
          <a:p>
            <a:pPr marL="458787" lvl="2" indent="0">
              <a:buNone/>
            </a:pPr>
            <a:endParaRPr lang="en-US" dirty="0"/>
          </a:p>
        </p:txBody>
      </p:sp>
      <p:sp>
        <p:nvSpPr>
          <p:cNvPr id="4" name="Slide Number Placeholder 3"/>
          <p:cNvSpPr>
            <a:spLocks noGrp="1"/>
          </p:cNvSpPr>
          <p:nvPr>
            <p:ph type="sldNum" sz="quarter" idx="10"/>
          </p:nvPr>
        </p:nvSpPr>
        <p:spPr>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7</a:t>
            </a:fld>
            <a:endParaRPr lang="en-US">
              <a:solidFill>
                <a:prstClr val="white"/>
              </a:solidFill>
            </a:endParaRPr>
          </a:p>
        </p:txBody>
      </p:sp>
      <p:sp>
        <p:nvSpPr>
          <p:cNvPr id="11" name="Title 1">
            <a:extLst>
              <a:ext uri="{FF2B5EF4-FFF2-40B4-BE49-F238E27FC236}">
                <a16:creationId xmlns:a16="http://schemas.microsoft.com/office/drawing/2014/main" id="{A29DB76D-8485-4AF5-A24F-9320AFC8DD54}"/>
              </a:ext>
            </a:extLst>
          </p:cNvPr>
          <p:cNvSpPr txBox="1">
            <a:spLocks/>
          </p:cNvSpPr>
          <p:nvPr/>
        </p:nvSpPr>
        <p:spPr>
          <a:xfrm>
            <a:off x="381000" y="228600"/>
            <a:ext cx="7543800" cy="914400"/>
          </a:xfrm>
          <a:prstGeom prst="rect">
            <a:avLst/>
          </a:prstGeom>
        </p:spPr>
        <p:txBody>
          <a:bodyPr vert="horz" lIns="0" rIns="0" bIns="0" anchor="ctr">
            <a:normAutofit/>
          </a:bodyPr>
          <a:lstStyle>
            <a:lvl1pPr algn="l" rtl="0" eaLnBrk="1" latinLnBrk="0" hangingPunct="1">
              <a:spcBef>
                <a:spcPct val="0"/>
              </a:spcBef>
              <a:buNone/>
              <a:defRPr kumimoji="0" sz="3200" b="1" kern="1200">
                <a:ln>
                  <a:noFill/>
                </a:ln>
                <a:solidFill>
                  <a:schemeClr val="tx1"/>
                </a:solidFill>
                <a:effectLst/>
                <a:latin typeface="+mj-lt"/>
                <a:ea typeface="+mj-ea"/>
                <a:cs typeface="+mj-cs"/>
              </a:defRPr>
            </a:lvl1pPr>
          </a:lstStyle>
          <a:p>
            <a:pPr algn="ctr"/>
            <a:r>
              <a:rPr lang="en-US" dirty="0"/>
              <a:t>Unconscious Bias in Peer Review</a:t>
            </a:r>
          </a:p>
        </p:txBody>
      </p:sp>
    </p:spTree>
    <p:extLst>
      <p:ext uri="{BB962C8B-B14F-4D97-AF65-F5344CB8AC3E}">
        <p14:creationId xmlns:p14="http://schemas.microsoft.com/office/powerpoint/2010/main" val="351353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prstGeom prst="rect">
            <a:avLst/>
          </a:prstGeom>
        </p:spPr>
        <p:txBody>
          <a:bodyPr vert="horz" lIns="91440" tIns="45720" rIns="91440" bIns="45720" anchor="b"/>
          <a:lstStyle>
            <a:defPPr>
              <a:defRPr lang="en-US"/>
            </a:defPPr>
            <a:lvl1pPr marL="0" algn="r" defTabSz="914400" rtl="0" eaLnBrk="1" latinLnBrk="0" hangingPunct="1">
              <a:defRPr kumimoji="0"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35576B-7F3C-4840-ADD7-A9DF1158E3A5}" type="slidenum">
              <a:rPr lang="en-US" smtClean="0"/>
              <a:pPr/>
              <a:t>8</a:t>
            </a:fld>
            <a:endParaRPr lang="en-US">
              <a:solidFill>
                <a:prstClr val="white"/>
              </a:solidFill>
            </a:endParaRPr>
          </a:p>
        </p:txBody>
      </p:sp>
      <p:sp>
        <p:nvSpPr>
          <p:cNvPr id="11" name="Title 1">
            <a:extLst>
              <a:ext uri="{FF2B5EF4-FFF2-40B4-BE49-F238E27FC236}">
                <a16:creationId xmlns:a16="http://schemas.microsoft.com/office/drawing/2014/main" id="{A29DB76D-8485-4AF5-A24F-9320AFC8DD54}"/>
              </a:ext>
            </a:extLst>
          </p:cNvPr>
          <p:cNvSpPr txBox="1">
            <a:spLocks/>
          </p:cNvSpPr>
          <p:nvPr/>
        </p:nvSpPr>
        <p:spPr>
          <a:xfrm>
            <a:off x="381000" y="228600"/>
            <a:ext cx="7543800" cy="914400"/>
          </a:xfrm>
          <a:prstGeom prst="rect">
            <a:avLst/>
          </a:prstGeom>
        </p:spPr>
        <p:txBody>
          <a:bodyPr vert="horz" lIns="0" rIns="0" bIns="0" anchor="ctr">
            <a:normAutofit/>
          </a:bodyPr>
          <a:lstStyle>
            <a:lvl1pPr algn="l" rtl="0" eaLnBrk="1" latinLnBrk="0" hangingPunct="1">
              <a:spcBef>
                <a:spcPct val="0"/>
              </a:spcBef>
              <a:buNone/>
              <a:defRPr kumimoji="0" sz="3200" b="1" kern="1200">
                <a:ln>
                  <a:noFill/>
                </a:ln>
                <a:solidFill>
                  <a:schemeClr val="tx1"/>
                </a:solidFill>
                <a:effectLst/>
                <a:latin typeface="+mj-lt"/>
                <a:ea typeface="+mj-ea"/>
                <a:cs typeface="+mj-cs"/>
              </a:defRPr>
            </a:lvl1pPr>
          </a:lstStyle>
          <a:p>
            <a:pPr algn="ctr"/>
            <a:r>
              <a:rPr lang="en-US" dirty="0"/>
              <a:t>Unconscious Bias in Peer Review</a:t>
            </a:r>
          </a:p>
        </p:txBody>
      </p:sp>
      <p:sp>
        <p:nvSpPr>
          <p:cNvPr id="7" name="Rectangle 6">
            <a:extLst>
              <a:ext uri="{FF2B5EF4-FFF2-40B4-BE49-F238E27FC236}">
                <a16:creationId xmlns:a16="http://schemas.microsoft.com/office/drawing/2014/main" id="{CD9553A5-E00D-49EA-A1EB-29E4E339322F}"/>
              </a:ext>
            </a:extLst>
          </p:cNvPr>
          <p:cNvSpPr/>
          <p:nvPr/>
        </p:nvSpPr>
        <p:spPr>
          <a:xfrm>
            <a:off x="152400" y="1819870"/>
            <a:ext cx="5181600" cy="461665"/>
          </a:xfrm>
          <a:prstGeom prst="rect">
            <a:avLst/>
          </a:prstGeom>
        </p:spPr>
        <p:txBody>
          <a:bodyPr wrap="square">
            <a:spAutoFit/>
          </a:bodyPr>
          <a:lstStyle/>
          <a:p>
            <a:r>
              <a:rPr lang="en-US" sz="2400" b="1" dirty="0"/>
              <a:t>Additional Resources</a:t>
            </a:r>
          </a:p>
        </p:txBody>
      </p:sp>
      <p:sp>
        <p:nvSpPr>
          <p:cNvPr id="8" name="Rectangle 7">
            <a:extLst>
              <a:ext uri="{FF2B5EF4-FFF2-40B4-BE49-F238E27FC236}">
                <a16:creationId xmlns:a16="http://schemas.microsoft.com/office/drawing/2014/main" id="{413DDEC9-7B97-49D0-94FA-963CE4568D01}"/>
              </a:ext>
            </a:extLst>
          </p:cNvPr>
          <p:cNvSpPr/>
          <p:nvPr/>
        </p:nvSpPr>
        <p:spPr>
          <a:xfrm>
            <a:off x="381000" y="2710696"/>
            <a:ext cx="7848600" cy="1785104"/>
          </a:xfrm>
          <a:prstGeom prst="rect">
            <a:avLst/>
          </a:prstGeom>
        </p:spPr>
        <p:txBody>
          <a:bodyPr wrap="square">
            <a:spAutoFit/>
          </a:bodyPr>
          <a:lstStyle/>
          <a:p>
            <a:pPr marL="458787" lvl="1" indent="-457200">
              <a:spcBef>
                <a:spcPts val="600"/>
              </a:spcBef>
              <a:spcAft>
                <a:spcPts val="600"/>
              </a:spcAft>
              <a:buFont typeface="Arial" panose="020B0604020202020204" pitchFamily="34" charset="0"/>
              <a:buChar char="•"/>
            </a:pPr>
            <a:r>
              <a:rPr lang="en-US" sz="2000" dirty="0">
                <a:solidFill>
                  <a:srgbClr val="002060"/>
                </a:solidFill>
                <a:hlinkClick r:id="rId3">
                  <a:extLst>
                    <a:ext uri="{A12FA001-AC4F-418D-AE19-62706E023703}">
                      <ahyp:hlinkClr xmlns:ahyp="http://schemas.microsoft.com/office/drawing/2018/hyperlinkcolor" val="tx"/>
                    </a:ext>
                  </a:extLst>
                </a:hlinkClick>
              </a:rPr>
              <a:t>Unconscious bias</a:t>
            </a:r>
            <a:r>
              <a:rPr lang="en-US" sz="2000" dirty="0">
                <a:solidFill>
                  <a:srgbClr val="002060"/>
                </a:solidFill>
              </a:rPr>
              <a:t> </a:t>
            </a:r>
            <a:r>
              <a:rPr lang="en-US" sz="2000" i="1" dirty="0">
                <a:solidFill>
                  <a:srgbClr val="002060"/>
                </a:solidFill>
              </a:rPr>
              <a:t>(</a:t>
            </a:r>
            <a:r>
              <a:rPr lang="en-US" sz="1600" i="1" dirty="0">
                <a:solidFill>
                  <a:srgbClr val="002060"/>
                </a:solidFill>
              </a:rPr>
              <a:t>Office of the Director Scientific Workforce Division/NIH</a:t>
            </a:r>
            <a:r>
              <a:rPr lang="en-US" sz="2000" i="1" dirty="0">
                <a:solidFill>
                  <a:srgbClr val="002060"/>
                </a:solidFill>
              </a:rPr>
              <a:t>)</a:t>
            </a:r>
          </a:p>
          <a:p>
            <a:pPr marL="458787" lvl="1" indent="-457200">
              <a:spcBef>
                <a:spcPts val="600"/>
              </a:spcBef>
              <a:spcAft>
                <a:spcPts val="600"/>
              </a:spcAft>
              <a:buFont typeface="Arial" panose="020B0604020202020204" pitchFamily="34" charset="0"/>
              <a:buChar char="•"/>
            </a:pPr>
            <a:r>
              <a:rPr lang="en-US" sz="2000" dirty="0">
                <a:solidFill>
                  <a:srgbClr val="002060"/>
                </a:solidFill>
                <a:hlinkClick r:id="rId4">
                  <a:extLst>
                    <a:ext uri="{A12FA001-AC4F-418D-AE19-62706E023703}">
                      <ahyp:hlinkClr xmlns:ahyp="http://schemas.microsoft.com/office/drawing/2018/hyperlinkcolor" val="tx"/>
                    </a:ext>
                  </a:extLst>
                </a:hlinkClick>
              </a:rPr>
              <a:t>NIH Peer Review Overview </a:t>
            </a:r>
            <a:r>
              <a:rPr lang="en-US" sz="2000" i="1" dirty="0">
                <a:solidFill>
                  <a:srgbClr val="002060"/>
                </a:solidFill>
              </a:rPr>
              <a:t>(</a:t>
            </a:r>
            <a:r>
              <a:rPr lang="en-US" sz="1600" i="1" dirty="0">
                <a:solidFill>
                  <a:srgbClr val="002060"/>
                </a:solidFill>
              </a:rPr>
              <a:t>Office of Extramural Research/NIH</a:t>
            </a:r>
            <a:r>
              <a:rPr lang="en-US" sz="2000" i="1" dirty="0">
                <a:solidFill>
                  <a:srgbClr val="002060"/>
                </a:solidFill>
              </a:rPr>
              <a:t>)</a:t>
            </a:r>
            <a:r>
              <a:rPr lang="en-US" sz="2000" dirty="0">
                <a:solidFill>
                  <a:srgbClr val="002060"/>
                </a:solidFill>
              </a:rPr>
              <a:t> </a:t>
            </a:r>
          </a:p>
          <a:p>
            <a:pPr marL="458787" lvl="1" indent="-457200">
              <a:spcBef>
                <a:spcPts val="600"/>
              </a:spcBef>
              <a:spcAft>
                <a:spcPts val="600"/>
              </a:spcAft>
              <a:buClr>
                <a:srgbClr val="04617B"/>
              </a:buClr>
              <a:buFont typeface="Arial" panose="020B0604020202020204" pitchFamily="34" charset="0"/>
              <a:buChar char="•"/>
            </a:pPr>
            <a:r>
              <a:rPr lang="en-US" sz="2000" dirty="0">
                <a:solidFill>
                  <a:srgbClr val="002060"/>
                </a:solidFill>
                <a:hlinkClick r:id="rId5">
                  <a:extLst>
                    <a:ext uri="{A12FA001-AC4F-418D-AE19-62706E023703}">
                      <ahyp:hlinkClr xmlns:ahyp="http://schemas.microsoft.com/office/drawing/2018/hyperlinkcolor" val="tx"/>
                    </a:ext>
                  </a:extLst>
                </a:hlinkClick>
              </a:rPr>
              <a:t>Research Integrity</a:t>
            </a:r>
            <a:r>
              <a:rPr lang="en-US" sz="2000" dirty="0">
                <a:solidFill>
                  <a:srgbClr val="002060"/>
                </a:solidFill>
              </a:rPr>
              <a:t> </a:t>
            </a:r>
            <a:r>
              <a:rPr lang="en-US" sz="2000" i="1" dirty="0">
                <a:solidFill>
                  <a:srgbClr val="002060"/>
                </a:solidFill>
              </a:rPr>
              <a:t>(</a:t>
            </a:r>
            <a:r>
              <a:rPr lang="en-US" sz="1600" i="1" dirty="0">
                <a:solidFill>
                  <a:srgbClr val="002060"/>
                </a:solidFill>
              </a:rPr>
              <a:t>Office of Extramural Research/NIH</a:t>
            </a:r>
            <a:r>
              <a:rPr lang="en-US" sz="2000" i="1" dirty="0">
                <a:solidFill>
                  <a:srgbClr val="002060"/>
                </a:solidFill>
              </a:rPr>
              <a:t>)</a:t>
            </a:r>
            <a:r>
              <a:rPr lang="en-US" sz="2000" dirty="0">
                <a:solidFill>
                  <a:srgbClr val="002060"/>
                </a:solidFill>
              </a:rPr>
              <a:t> </a:t>
            </a:r>
          </a:p>
          <a:p>
            <a:pPr marL="458787" lvl="1" indent="-457200">
              <a:spcBef>
                <a:spcPts val="600"/>
              </a:spcBef>
              <a:spcAft>
                <a:spcPts val="600"/>
              </a:spcAft>
              <a:buClr>
                <a:srgbClr val="04617B"/>
              </a:buClr>
              <a:buFont typeface="Arial" panose="020B0604020202020204" pitchFamily="34" charset="0"/>
              <a:buChar char="•"/>
            </a:pPr>
            <a:r>
              <a:rPr lang="en-US" sz="2000" dirty="0">
                <a:solidFill>
                  <a:srgbClr val="002060"/>
                </a:solidFill>
              </a:rPr>
              <a:t>Minimizing Bias in Peer Review </a:t>
            </a:r>
            <a:r>
              <a:rPr lang="en-US" i="1" dirty="0">
                <a:solidFill>
                  <a:srgbClr val="002060"/>
                </a:solidFill>
              </a:rPr>
              <a:t>(“Reviewer Manual”, IAR</a:t>
            </a:r>
            <a:r>
              <a:rPr lang="en-US" sz="2000" dirty="0">
                <a:solidFill>
                  <a:srgbClr val="002060"/>
                </a:solidFill>
              </a:rPr>
              <a:t>)</a:t>
            </a:r>
          </a:p>
        </p:txBody>
      </p:sp>
    </p:spTree>
    <p:extLst>
      <p:ext uri="{BB962C8B-B14F-4D97-AF65-F5344CB8AC3E}">
        <p14:creationId xmlns:p14="http://schemas.microsoft.com/office/powerpoint/2010/main" val="2372191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IAIDBrandedPPT">
  <a:themeElements>
    <a:clrScheme name="hyperlink blu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B5394"/>
      </a:hlink>
      <a:folHlink>
        <a:srgbClr val="0F6FC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E384F2AFE7FD4B908B837B344DB0E2" ma:contentTypeVersion="6" ma:contentTypeDescription="Create a new document." ma:contentTypeScope="" ma:versionID="61277ff05f2cd659d45899a0c4ba566a">
  <xsd:schema xmlns:xsd="http://www.w3.org/2001/XMLSchema" xmlns:xs="http://www.w3.org/2001/XMLSchema" xmlns:p="http://schemas.microsoft.com/office/2006/metadata/properties" xmlns:ns1="http://schemas.microsoft.com/sharepoint/v3" targetNamespace="http://schemas.microsoft.com/office/2006/metadata/properties" ma:root="true" ma:fieldsID="0fcae872f4e0eac2cb12737aa2966f66"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NIAIDTopic" minOccurs="0"/>
                <xsd:element ref="ns1:NIAIDDocType" minOccurs="0"/>
                <xsd:element ref="ns1:NIAIDCommunications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element name="NIAIDTopic" ma:index="11" nillable="true" ma:displayName="NIAID Topic" ma:format="Dropdown" ma:internalName="NIAIDTopic">
      <xsd:complexType>
        <xsd:complexContent>
          <xsd:extension base="dms:MultiChoice">
            <xsd:sequence>
              <xsd:element name="Value" maxOccurs="unbounded" minOccurs="0" nillable="true">
                <xsd:simpleType>
                  <xsd:restriction base="dms:Choice">
                    <xsd:enumeration value="Acquisitions"/>
                    <xsd:enumeration value="Budget"/>
                    <xsd:enumeration value="Business Services"/>
                    <xsd:enumeration value="Clinical, Laboratory, and Science Research Resources"/>
                    <xsd:enumeration value="Communications and Publications Assistance"/>
                    <xsd:enumeration value="Ethics"/>
                    <xsd:enumeration value="Grants and Funding Management"/>
                    <xsd:enumeration value="Human Resources"/>
                    <xsd:enumeration value="Information Technology Services"/>
                    <xsd:enumeration value="Legislative, Public, and Media Relations"/>
                    <xsd:enumeration value="Meetings, Events, and Calendars"/>
                    <xsd:enumeration value="Postdoctoral Fellows"/>
                    <xsd:enumeration value="Property Management"/>
                    <xsd:enumeration value="Records Management"/>
                    <xsd:enumeration value="Space Management"/>
                    <xsd:enumeration value="Strategic Planning, Policy, and Evaluation"/>
                    <xsd:enumeration value="Technology Transfer"/>
                    <xsd:enumeration value="Training and Professional Development"/>
                    <xsd:enumeration value="Travel"/>
                  </xsd:restriction>
                </xsd:simpleType>
              </xsd:element>
            </xsd:sequence>
          </xsd:extension>
        </xsd:complexContent>
      </xsd:complexType>
    </xsd:element>
    <xsd:element name="NIAIDDocType" ma:index="12" nillable="true" ma:displayName="NIAID Document Type" ma:internalName="NIAIDDocType">
      <xsd:complexType>
        <xsd:complexContent>
          <xsd:extension base="dms:MultiChoice">
            <xsd:sequence>
              <xsd:element name="Value" maxOccurs="unbounded" minOccurs="0" nillable="true">
                <xsd:simpleType>
                  <xsd:restriction base="dms:Choice">
                    <xsd:enumeration value="Announcements"/>
                    <xsd:enumeration value="Approvals"/>
                    <xsd:enumeration value="Blogs"/>
                    <xsd:enumeration value="Calendars and Schedules"/>
                    <xsd:enumeration value="Chapters, Sections, Modules, Units"/>
                    <xsd:enumeration value="Checklists"/>
                    <xsd:enumeration value="Codes and Classifications"/>
                    <xsd:enumeration value="Collaboration Sites"/>
                    <xsd:enumeration value="Computational Software"/>
                    <xsd:enumeration value="Computer Databases and Applications"/>
                    <xsd:enumeration value="Delegation of Authority"/>
                    <xsd:enumeration value="Dictionaries, Glossaries, and Thesauri"/>
                    <xsd:enumeration value="Directories"/>
                    <xsd:enumeration value="Flip Cards"/>
                    <xsd:enumeration value="Forms"/>
                    <xsd:enumeration value="Frequently Asked Questions"/>
                    <xsd:enumeration value="Graphics"/>
                    <xsd:enumeration value="Guidelines"/>
                    <xsd:enumeration value="Guides, Handbooks, and Manuals"/>
                    <xsd:enumeration value="Illustrations"/>
                    <xsd:enumeration value="Issue Lists"/>
                    <xsd:enumeration value="Logs (Documents)"/>
                    <xsd:enumeration value="Meeting Agendas"/>
                    <xsd:enumeration value="Memos"/>
                    <xsd:enumeration value="Minutes"/>
                    <xsd:enumeration value="Newsletters"/>
                    <xsd:enumeration value="Online Training"/>
                    <xsd:enumeration value="Organizational Charts"/>
                    <xsd:enumeration value="Outlines (Documents)"/>
                    <xsd:enumeration value="Overview/Description"/>
                    <xsd:enumeration value="Photographs"/>
                    <xsd:enumeration value="Policies"/>
                    <xsd:enumeration value="Project Overview"/>
                    <xsd:enumeration value="Question/Answer Format"/>
                    <xsd:enumeration value="Reports"/>
                    <xsd:enumeration value="Routing Slips"/>
                    <xsd:enumeration value="Samples and Templates"/>
                    <xsd:enumeration value="Speeches and Presentations"/>
                    <xsd:enumeration value="Standard Operating Procedures"/>
                    <xsd:enumeration value="Strategic Plans"/>
                    <xsd:enumeration value="Tables"/>
                    <xsd:enumeration value="Training Materials"/>
                    <xsd:enumeration value="Wikis"/>
                  </xsd:restriction>
                </xsd:simpleType>
              </xsd:element>
            </xsd:sequence>
          </xsd:extension>
        </xsd:complexContent>
      </xsd:complexType>
    </xsd:element>
    <xsd:element name="NIAIDCommunicationsSubTopic" ma:index="13" nillable="true" ma:displayName="Communications Sub-Topic" ma:format="Dropdown" ma:internalName="NIAIDCommunicationsSubTopic">
      <xsd:complexType>
        <xsd:complexContent>
          <xsd:extension base="dms:MultiChoice">
            <xsd:sequence>
              <xsd:element name="Value" maxOccurs="unbounded" minOccurs="0" nillable="true">
                <xsd:simpleType>
                  <xsd:restriction base="dms:Choice">
                    <xsd:enumeration value="General Publishing Guides and Services"/>
                    <xsd:enumeration value="Graphics and Audio Visual"/>
                    <xsd:enumeration value="NIAID Internal Communications"/>
                    <xsd:enumeration value="Publications"/>
                    <xsd:enumeration value="Web Sites"/>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IAIDDocType xmlns="http://schemas.microsoft.com/sharepoint/v3"/>
    <NIAIDCommunicationsSubTopic xmlns="http://schemas.microsoft.com/sharepoint/v3"/>
    <PublishingExpirationDate xmlns="http://schemas.microsoft.com/sharepoint/v3" xsi:nil="true"/>
    <PublishingStartDate xmlns="http://schemas.microsoft.com/sharepoint/v3" xsi:nil="true"/>
    <NIAIDTopic xmlns="http://schemas.microsoft.com/sharepoint/v3"/>
  </documentManagement>
</p:properties>
</file>

<file path=customXml/itemProps1.xml><?xml version="1.0" encoding="utf-8"?>
<ds:datastoreItem xmlns:ds="http://schemas.openxmlformats.org/officeDocument/2006/customXml" ds:itemID="{2777D1FE-564A-47EB-8BA6-5CF27BF31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5BB791-619E-451D-B785-CF6A85D0D248}">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NIAIDBrandedPPT</Template>
  <TotalTime>2757</TotalTime>
  <Words>767</Words>
  <Application>Microsoft Office PowerPoint</Application>
  <PresentationFormat>On-screen Show (4:3)</PresentationFormat>
  <Paragraphs>93</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Wingdings</vt:lpstr>
      <vt:lpstr>Wingdings 2</vt:lpstr>
      <vt:lpstr>NIAIDBrandedPPT</vt:lpstr>
      <vt:lpstr>Integrity and Confidentiality in NIH Peer Review </vt:lpstr>
      <vt:lpstr>Integrity and Confidentiality in NIH Peer Review </vt:lpstr>
      <vt:lpstr>Integrity and Confidentiality in NIH Peer Review </vt:lpstr>
      <vt:lpstr>Conflict of Interest</vt:lpstr>
      <vt:lpstr>Conflict of Interest (COI)</vt:lpstr>
      <vt:lpstr>Unconscious Bias in Peer Review</vt:lpstr>
      <vt:lpstr>PowerPoint Presentation</vt:lpstr>
      <vt:lpstr>PowerPoint Presentation</vt:lpstr>
    </vt:vector>
  </TitlesOfParts>
  <Company>NIAID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Maric, Maja (NIH/NIAID) [E]</dc:creator>
  <cp:lastModifiedBy>Li, Zhuqing (NIH/NIAID) [E]</cp:lastModifiedBy>
  <cp:revision>279</cp:revision>
  <cp:lastPrinted>2017-12-12T19:15:17Z</cp:lastPrinted>
  <dcterms:created xsi:type="dcterms:W3CDTF">2013-02-13T16:58:03Z</dcterms:created>
  <dcterms:modified xsi:type="dcterms:W3CDTF">2019-09-18T22:25:43Z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xd_ProgID">
    <vt:lpwstr/>
  </property>
  <property fmtid="{D5CDD505-2E9C-101B-9397-08002B2CF9AE}" pid="4" name="ContentTypeId">
    <vt:lpwstr>0x010100FCE384F2AFE7FD4B908B837B344DB0E2</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ies>
</file>